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omments/modernComment_103_0.xml" ContentType="application/vnd.ms-powerpoint.comments+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68" r:id="rId4"/>
    <p:sldId id="259" r:id="rId5"/>
    <p:sldId id="272" r:id="rId6"/>
    <p:sldId id="271" r:id="rId7"/>
    <p:sldId id="273" r:id="rId8"/>
    <p:sldId id="274" r:id="rId9"/>
    <p:sldId id="275" r:id="rId10"/>
    <p:sldId id="281" r:id="rId11"/>
    <p:sldId id="283" r:id="rId12"/>
    <p:sldId id="282" r:id="rId13"/>
    <p:sldId id="284" r:id="rId14"/>
    <p:sldId id="276" r:id="rId15"/>
    <p:sldId id="279" r:id="rId16"/>
    <p:sldId id="263" r:id="rId17"/>
    <p:sldId id="280" r:id="rId18"/>
    <p:sldId id="277" r:id="rId19"/>
    <p:sldId id="267" r:id="rId20"/>
    <p:sldId id="278" r:id="rId21"/>
  </p:sldIdLst>
  <p:sldSz cx="18288000" cy="10287000"/>
  <p:notesSz cx="6858000" cy="9144000"/>
  <p:embeddedFontLst>
    <p:embeddedFont>
      <p:font typeface="BIZ UDPゴシック" panose="020B0400000000000000" pitchFamily="50" charset="-128"/>
      <p:regular r:id="rId23"/>
      <p:bold r:id="rId24"/>
    </p:embeddedFont>
    <p:embeddedFont>
      <p:font typeface="游ゴシック" panose="020B0400000000000000" pitchFamily="50" charset="-128"/>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674811-6E20-6FF9-3959-960A47B7DCBA}" name="岡本 咲子" initials="咲岡" userId="S::okamoto-s@japan-sports.or.jp::3c910b74-6011-4a19-a416-b934c4f252ec" providerId="AD"/>
  <p188:author id="{AB6D5F6B-F699-7FB9-9870-BC147FE771B7}" name="岩田 亜紀子" initials="亜岩" userId="S::iwata-a@japan-sports.or.jp::bb1707f3-b87d-4897-890f-63762ff0a5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9813"/>
    <a:srgbClr val="F3E8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56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omments/modernComment_103_0.xml><?xml version="1.0" encoding="utf-8"?>
<p188:cmLst xmlns:a="http://schemas.openxmlformats.org/drawingml/2006/main" xmlns:r="http://schemas.openxmlformats.org/officeDocument/2006/relationships" xmlns:p188="http://schemas.microsoft.com/office/powerpoint/2018/8/main">
  <p188:cm id="{141F0724-DA53-479C-8134-C88D7F7C54D9}" authorId="{AB6D5F6B-F699-7FB9-9870-BC147FE771B7}" created="2025-12-05T00:14:28.379">
    <ac:deMkLst xmlns:ac="http://schemas.microsoft.com/office/drawing/2013/main/command">
      <pc:docMk xmlns:pc="http://schemas.microsoft.com/office/powerpoint/2013/main/command"/>
      <pc:sldMk xmlns:pc="http://schemas.microsoft.com/office/powerpoint/2013/main/command" cId="0" sldId="259"/>
      <ac:spMk id="4" creationId="{00000000-0000-0000-0000-000000000000}"/>
    </ac:deMkLst>
    <p188:txBody>
      <a:bodyPr/>
      <a:lstStyle/>
      <a:p>
        <a:r>
          <a:rPr lang="ja-JP" altLang="en-US"/>
          <a:t>最新の数値（R7年度）に更新しました！
HPへのQRコードを追加しました！（dsjのHPリンクは後ろにあるため）</a:t>
        </a:r>
      </a:p>
    </p188:txBody>
    <p188:extLst>
      <p:ext xmlns:p="http://schemas.openxmlformats.org/presentationml/2006/main" uri="{57CB4572-C831-44C2-8A1C-0ADB6CCDFE69}">
        <p223:reactions xmlns:p223="http://schemas.microsoft.com/office/powerpoint/2022/03/main">
          <p223:rxn type="👍">
            <p223:instance time="2025-12-05T02:46:25.530" authorId="{88674811-6E20-6FF9-3959-960A47B7DCBA}"/>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93AA2-D394-4876-BA1B-075C8E2EB747}" type="datetimeFigureOut">
              <a:rPr kumimoji="1" lang="ja-JP" altLang="en-US" smtClean="0"/>
              <a:t>2025/12/5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D35C5-C46C-4DF8-AA45-620F60E311C7}" type="slidenum">
              <a:rPr kumimoji="1" lang="ja-JP" altLang="en-US" smtClean="0"/>
              <a:t>‹#›</a:t>
            </a:fld>
            <a:endParaRPr kumimoji="1" lang="ja-JP" altLang="en-US"/>
          </a:p>
        </p:txBody>
      </p:sp>
    </p:spTree>
    <p:extLst>
      <p:ext uri="{BB962C8B-B14F-4D97-AF65-F5344CB8AC3E}">
        <p14:creationId xmlns:p14="http://schemas.microsoft.com/office/powerpoint/2010/main" val="10048225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56D35C5-C46C-4DF8-AA45-620F60E311C7}" type="slidenum">
              <a:rPr kumimoji="1" lang="ja-JP" altLang="en-US" smtClean="0"/>
              <a:t>1</a:t>
            </a:fld>
            <a:endParaRPr kumimoji="1" lang="ja-JP" altLang="en-US"/>
          </a:p>
        </p:txBody>
      </p:sp>
    </p:spTree>
    <p:extLst>
      <p:ext uri="{BB962C8B-B14F-4D97-AF65-F5344CB8AC3E}">
        <p14:creationId xmlns:p14="http://schemas.microsoft.com/office/powerpoint/2010/main" val="94578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83525-F7F6-AE52-F7F0-37C50E33E0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7E810E-347E-5868-A12E-5957AF93AF6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334EAE5-212D-66F2-FB94-5CF84226055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D5B7478-9D9E-44BE-9344-EEDED96BB029}"/>
              </a:ext>
            </a:extLst>
          </p:cNvPr>
          <p:cNvSpPr>
            <a:spLocks noGrp="1"/>
          </p:cNvSpPr>
          <p:nvPr>
            <p:ph type="sldNum" sz="quarter" idx="5"/>
          </p:nvPr>
        </p:nvSpPr>
        <p:spPr/>
        <p:txBody>
          <a:bodyPr/>
          <a:lstStyle/>
          <a:p>
            <a:fld id="{F56D35C5-C46C-4DF8-AA45-620F60E311C7}" type="slidenum">
              <a:rPr kumimoji="1" lang="ja-JP" altLang="en-US" smtClean="0"/>
              <a:t>3</a:t>
            </a:fld>
            <a:endParaRPr kumimoji="1" lang="ja-JP" altLang="en-US"/>
          </a:p>
        </p:txBody>
      </p:sp>
    </p:spTree>
    <p:extLst>
      <p:ext uri="{BB962C8B-B14F-4D97-AF65-F5344CB8AC3E}">
        <p14:creationId xmlns:p14="http://schemas.microsoft.com/office/powerpoint/2010/main" val="421954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0DE90-F72C-46F1-A5B9-16CD2837AA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E36AD83-8382-5659-A405-FED10423D1C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BEC3E79-4E66-0156-13AF-6DF3035DC88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41C6FE2-91D4-E170-1B89-40FC1141037A}"/>
              </a:ext>
            </a:extLst>
          </p:cNvPr>
          <p:cNvSpPr>
            <a:spLocks noGrp="1"/>
          </p:cNvSpPr>
          <p:nvPr>
            <p:ph type="sldNum" sz="quarter" idx="5"/>
          </p:nvPr>
        </p:nvSpPr>
        <p:spPr/>
        <p:txBody>
          <a:bodyPr/>
          <a:lstStyle/>
          <a:p>
            <a:fld id="{F56D35C5-C46C-4DF8-AA45-620F60E311C7}" type="slidenum">
              <a:rPr kumimoji="1" lang="ja-JP" altLang="en-US" smtClean="0"/>
              <a:t>6</a:t>
            </a:fld>
            <a:endParaRPr kumimoji="1" lang="ja-JP" altLang="en-US"/>
          </a:p>
        </p:txBody>
      </p:sp>
    </p:spTree>
    <p:extLst>
      <p:ext uri="{BB962C8B-B14F-4D97-AF65-F5344CB8AC3E}">
        <p14:creationId xmlns:p14="http://schemas.microsoft.com/office/powerpoint/2010/main" val="342151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0CF04-E6D6-FE25-C8F5-2B061EC254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18A391-5CE0-F986-BCFE-AA897D3CA51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F74D67-513D-D84D-A8D5-777026AC17E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1EF5E4C-9482-8606-07E7-C95FCD2D82D3}"/>
              </a:ext>
            </a:extLst>
          </p:cNvPr>
          <p:cNvSpPr>
            <a:spLocks noGrp="1"/>
          </p:cNvSpPr>
          <p:nvPr>
            <p:ph type="sldNum" sz="quarter" idx="5"/>
          </p:nvPr>
        </p:nvSpPr>
        <p:spPr/>
        <p:txBody>
          <a:bodyPr/>
          <a:lstStyle/>
          <a:p>
            <a:fld id="{F56D35C5-C46C-4DF8-AA45-620F60E311C7}" type="slidenum">
              <a:rPr kumimoji="1" lang="ja-JP" altLang="en-US" smtClean="0"/>
              <a:t>8</a:t>
            </a:fld>
            <a:endParaRPr kumimoji="1" lang="ja-JP" altLang="en-US"/>
          </a:p>
        </p:txBody>
      </p:sp>
    </p:spTree>
    <p:extLst>
      <p:ext uri="{BB962C8B-B14F-4D97-AF65-F5344CB8AC3E}">
        <p14:creationId xmlns:p14="http://schemas.microsoft.com/office/powerpoint/2010/main" val="420393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56D35C5-C46C-4DF8-AA45-620F60E311C7}" type="slidenum">
              <a:rPr kumimoji="1" lang="ja-JP" altLang="en-US" smtClean="0"/>
              <a:t>13</a:t>
            </a:fld>
            <a:endParaRPr kumimoji="1" lang="ja-JP" altLang="en-US"/>
          </a:p>
        </p:txBody>
      </p:sp>
    </p:spTree>
    <p:extLst>
      <p:ext uri="{BB962C8B-B14F-4D97-AF65-F5344CB8AC3E}">
        <p14:creationId xmlns:p14="http://schemas.microsoft.com/office/powerpoint/2010/main" val="90380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56D35C5-C46C-4DF8-AA45-620F60E311C7}" type="slidenum">
              <a:rPr kumimoji="1" lang="ja-JP" altLang="en-US" smtClean="0"/>
              <a:t>16</a:t>
            </a:fld>
            <a:endParaRPr kumimoji="1" lang="ja-JP" altLang="en-US"/>
          </a:p>
        </p:txBody>
      </p:sp>
    </p:spTree>
    <p:extLst>
      <p:ext uri="{BB962C8B-B14F-4D97-AF65-F5344CB8AC3E}">
        <p14:creationId xmlns:p14="http://schemas.microsoft.com/office/powerpoint/2010/main" val="58349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56D35C5-C46C-4DF8-AA45-620F60E311C7}" type="slidenum">
              <a:rPr kumimoji="1" lang="ja-JP" altLang="en-US" smtClean="0"/>
              <a:t>17</a:t>
            </a:fld>
            <a:endParaRPr kumimoji="1" lang="ja-JP" altLang="en-US"/>
          </a:p>
        </p:txBody>
      </p:sp>
    </p:spTree>
    <p:extLst>
      <p:ext uri="{BB962C8B-B14F-4D97-AF65-F5344CB8AC3E}">
        <p14:creationId xmlns:p14="http://schemas.microsoft.com/office/powerpoint/2010/main" val="83509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C6302-3A23-4ADF-D05C-7C4F0F22BD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D23F34C-49DC-BD6C-D933-A819E9BDB44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C31FD2-E630-54E2-3BD3-C390363EB70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D0A067E-13CE-BB71-408B-EBC101F0E693}"/>
              </a:ext>
            </a:extLst>
          </p:cNvPr>
          <p:cNvSpPr>
            <a:spLocks noGrp="1"/>
          </p:cNvSpPr>
          <p:nvPr>
            <p:ph type="sldNum" sz="quarter" idx="5"/>
          </p:nvPr>
        </p:nvSpPr>
        <p:spPr/>
        <p:txBody>
          <a:bodyPr/>
          <a:lstStyle/>
          <a:p>
            <a:fld id="{F56D35C5-C46C-4DF8-AA45-620F60E311C7}" type="slidenum">
              <a:rPr kumimoji="1" lang="ja-JP" altLang="en-US" smtClean="0"/>
              <a:t>18</a:t>
            </a:fld>
            <a:endParaRPr kumimoji="1" lang="ja-JP" altLang="en-US"/>
          </a:p>
        </p:txBody>
      </p:sp>
    </p:spTree>
    <p:extLst>
      <p:ext uri="{BB962C8B-B14F-4D97-AF65-F5344CB8AC3E}">
        <p14:creationId xmlns:p14="http://schemas.microsoft.com/office/powerpoint/2010/main" val="277375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hyperlink" Target="https://www.salesianum.de/" TargetMode="Externa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s://www.landessportbund-hessen.de/geschaeftsfelder/bildungsstaetten/frankfurt/#c139"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hyperlink" Target="https://www.dsj.de/" TargetMode="Externa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youtube.com/watch?v=Z2g9jLdJ3f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3_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dsj.de/"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図 12" descr="草, 屋外, 人, スポーツ が含まれている画像&#10;&#10;自動的に生成された説明">
            <a:extLst>
              <a:ext uri="{FF2B5EF4-FFF2-40B4-BE49-F238E27FC236}">
                <a16:creationId xmlns:a16="http://schemas.microsoft.com/office/drawing/2014/main" id="{7D445D6E-A872-3B27-013C-F14A915DB94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936267" y="1028700"/>
            <a:ext cx="10970323" cy="8229600"/>
          </a:xfrm>
          <a:prstGeom prst="rect">
            <a:avLst/>
          </a:prstGeom>
        </p:spPr>
      </p:pic>
      <p:grpSp>
        <p:nvGrpSpPr>
          <p:cNvPr id="3" name="Group 3"/>
          <p:cNvGrpSpPr/>
          <p:nvPr/>
        </p:nvGrpSpPr>
        <p:grpSpPr>
          <a:xfrm>
            <a:off x="2741470" y="3238500"/>
            <a:ext cx="12805061" cy="3574057"/>
            <a:chOff x="0" y="0"/>
            <a:chExt cx="2980292" cy="557583"/>
          </a:xfrm>
        </p:grpSpPr>
        <p:sp>
          <p:nvSpPr>
            <p:cNvPr id="4" name="Freeform 4"/>
            <p:cNvSpPr/>
            <p:nvPr/>
          </p:nvSpPr>
          <p:spPr>
            <a:xfrm>
              <a:off x="0" y="0"/>
              <a:ext cx="2980292" cy="557583"/>
            </a:xfrm>
            <a:custGeom>
              <a:avLst/>
              <a:gdLst/>
              <a:ahLst/>
              <a:cxnLst/>
              <a:rect l="l" t="t" r="r" b="b"/>
              <a:pathLst>
                <a:path w="2980292" h="557583">
                  <a:moveTo>
                    <a:pt x="0" y="0"/>
                  </a:moveTo>
                  <a:lnTo>
                    <a:pt x="2980292" y="0"/>
                  </a:lnTo>
                  <a:lnTo>
                    <a:pt x="2980292" y="557583"/>
                  </a:lnTo>
                  <a:lnTo>
                    <a:pt x="0" y="557583"/>
                  </a:lnTo>
                  <a:close/>
                </a:path>
              </a:pathLst>
            </a:custGeom>
            <a:solidFill>
              <a:srgbClr val="B79813">
                <a:alpha val="80000"/>
              </a:srgbClr>
            </a:solidFill>
          </p:spPr>
          <p:txBody>
            <a:bodyPr/>
            <a:lstStyle/>
            <a:p>
              <a:endParaRPr lang="ja-JP" altLang="en-US"/>
            </a:p>
          </p:txBody>
        </p:sp>
        <p:sp>
          <p:nvSpPr>
            <p:cNvPr id="5" name="TextBox 5"/>
            <p:cNvSpPr txBox="1"/>
            <p:nvPr/>
          </p:nvSpPr>
          <p:spPr>
            <a:xfrm>
              <a:off x="0" y="-47625"/>
              <a:ext cx="2980292" cy="605208"/>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686873" y="2933700"/>
            <a:ext cx="12914255" cy="3955057"/>
          </a:xfrm>
          <a:prstGeom prst="rect">
            <a:avLst/>
          </a:prstGeom>
        </p:spPr>
        <p:txBody>
          <a:bodyPr wrap="square" lIns="0" tIns="0" rIns="0" bIns="0" rtlCol="0" anchor="t">
            <a:spAutoFit/>
          </a:bodyPr>
          <a:lstStyle/>
          <a:p>
            <a:pPr algn="ctr">
              <a:lnSpc>
                <a:spcPts val="16163"/>
              </a:lnSpc>
              <a:spcBef>
                <a:spcPct val="0"/>
              </a:spcBef>
            </a:pPr>
            <a:r>
              <a:rPr lang="ja-JP" alt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rPr>
              <a:t>日独スポーツ少年団同時交流紹介資料</a:t>
            </a:r>
            <a:endParaRPr 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endParaRPr>
          </a:p>
        </p:txBody>
      </p:sp>
      <p:sp>
        <p:nvSpPr>
          <p:cNvPr id="8" name="TextBox 8"/>
          <p:cNvSpPr txBox="1"/>
          <p:nvPr/>
        </p:nvSpPr>
        <p:spPr>
          <a:xfrm>
            <a:off x="14557476" y="1610391"/>
            <a:ext cx="3314700" cy="594265"/>
          </a:xfrm>
          <a:prstGeom prst="rect">
            <a:avLst/>
          </a:prstGeom>
        </p:spPr>
        <p:txBody>
          <a:bodyPr wrap="square" lIns="0" tIns="0" rIns="0" bIns="0" rtlCol="0" anchor="t">
            <a:spAutoFit/>
          </a:bodyPr>
          <a:lstStyle/>
          <a:p>
            <a:pPr algn="ctr">
              <a:lnSpc>
                <a:spcPts val="2519"/>
              </a:lnSpc>
              <a:spcBef>
                <a:spcPct val="0"/>
              </a:spcBef>
            </a:pPr>
            <a:r>
              <a:rPr lang="ja-JP" alt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rPr>
              <a:t>公益財団法人日本スポーツ協会</a:t>
            </a:r>
            <a:endParaRPr lang="en-US" altLang="ja-JP"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a:p>
            <a:pPr algn="ctr">
              <a:lnSpc>
                <a:spcPts val="2519"/>
              </a:lnSpc>
              <a:spcBef>
                <a:spcPct val="0"/>
              </a:spcBef>
            </a:pPr>
            <a:r>
              <a:rPr lang="ja-JP" alt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日本スポーツ少年団</a:t>
            </a:r>
            <a:endParaRPr 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pic>
        <p:nvPicPr>
          <p:cNvPr id="15" name="図 14" descr="アイコン&#10;&#10;自動的に生成された説明">
            <a:extLst>
              <a:ext uri="{FF2B5EF4-FFF2-40B4-BE49-F238E27FC236}">
                <a16:creationId xmlns:a16="http://schemas.microsoft.com/office/drawing/2014/main" id="{C2AAE748-2847-BABB-27C8-1EF3FD2136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0248" y="291091"/>
            <a:ext cx="1349156" cy="1180512"/>
          </a:xfrm>
          <a:prstGeom prst="rect">
            <a:avLst/>
          </a:prstGeom>
        </p:spPr>
      </p:pic>
      <p:sp>
        <p:nvSpPr>
          <p:cNvPr id="7" name="フッター プレースホルダー 2">
            <a:extLst>
              <a:ext uri="{FF2B5EF4-FFF2-40B4-BE49-F238E27FC236}">
                <a16:creationId xmlns:a16="http://schemas.microsoft.com/office/drawing/2014/main" id="{06A7C0CA-BE0E-1AE1-19FE-A3D9188BCE95}"/>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6998C-CD6F-4FDD-0F5C-2064A9EB0D53}"/>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64AA31A1-3E17-CD12-69FF-93B1A3B14E20}"/>
              </a:ext>
            </a:extLst>
          </p:cNvPr>
          <p:cNvSpPr txBox="1"/>
          <p:nvPr/>
        </p:nvSpPr>
        <p:spPr>
          <a:xfrm>
            <a:off x="873457" y="419100"/>
            <a:ext cx="6972300"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日本団の編成</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grpSp>
        <p:nvGrpSpPr>
          <p:cNvPr id="1083" name="グループ化 1082">
            <a:extLst>
              <a:ext uri="{FF2B5EF4-FFF2-40B4-BE49-F238E27FC236}">
                <a16:creationId xmlns:a16="http://schemas.microsoft.com/office/drawing/2014/main" id="{444CE33C-E8AE-9283-3015-9AE160CBDA66}"/>
              </a:ext>
            </a:extLst>
          </p:cNvPr>
          <p:cNvGrpSpPr/>
          <p:nvPr/>
        </p:nvGrpSpPr>
        <p:grpSpPr>
          <a:xfrm>
            <a:off x="873457" y="1464741"/>
            <a:ext cx="4155743" cy="8221908"/>
            <a:chOff x="873457" y="1464741"/>
            <a:chExt cx="4155743" cy="8221908"/>
          </a:xfrm>
        </p:grpSpPr>
        <p:grpSp>
          <p:nvGrpSpPr>
            <p:cNvPr id="1060" name="グループ化 1059">
              <a:extLst>
                <a:ext uri="{FF2B5EF4-FFF2-40B4-BE49-F238E27FC236}">
                  <a16:creationId xmlns:a16="http://schemas.microsoft.com/office/drawing/2014/main" id="{A636F064-BFCB-B9E3-DB79-71BE646BFC4D}"/>
                </a:ext>
              </a:extLst>
            </p:cNvPr>
            <p:cNvGrpSpPr/>
            <p:nvPr/>
          </p:nvGrpSpPr>
          <p:grpSpPr>
            <a:xfrm>
              <a:off x="873457" y="1464741"/>
              <a:ext cx="4155743" cy="8221908"/>
              <a:chOff x="873457" y="1464741"/>
              <a:chExt cx="6276833" cy="8221908"/>
            </a:xfrm>
          </p:grpSpPr>
          <p:sp>
            <p:nvSpPr>
              <p:cNvPr id="1056" name="Freeform 15">
                <a:extLst>
                  <a:ext uri="{FF2B5EF4-FFF2-40B4-BE49-F238E27FC236}">
                    <a16:creationId xmlns:a16="http://schemas.microsoft.com/office/drawing/2014/main" id="{BEE209DA-4D28-212E-AF0C-8686790981B5}"/>
                  </a:ext>
                </a:extLst>
              </p:cNvPr>
              <p:cNvSpPr/>
              <p:nvPr/>
            </p:nvSpPr>
            <p:spPr>
              <a:xfrm>
                <a:off x="873457" y="1714500"/>
                <a:ext cx="6276833" cy="7972149"/>
              </a:xfrm>
              <a:custGeom>
                <a:avLst/>
                <a:gdLst/>
                <a:ahLst/>
                <a:cxnLst/>
                <a:rect l="l" t="t" r="r" b="b"/>
                <a:pathLst>
                  <a:path w="1140828" h="1673422">
                    <a:moveTo>
                      <a:pt x="96515" y="0"/>
                    </a:moveTo>
                    <a:lnTo>
                      <a:pt x="1044313" y="0"/>
                    </a:lnTo>
                    <a:cubicBezTo>
                      <a:pt x="1069911" y="0"/>
                      <a:pt x="1094460" y="10169"/>
                      <a:pt x="1112560" y="28269"/>
                    </a:cubicBezTo>
                    <a:cubicBezTo>
                      <a:pt x="1130660" y="46369"/>
                      <a:pt x="1140828" y="70918"/>
                      <a:pt x="1140828" y="96515"/>
                    </a:cubicBezTo>
                    <a:lnTo>
                      <a:pt x="1140828" y="1576906"/>
                    </a:lnTo>
                    <a:cubicBezTo>
                      <a:pt x="1140828" y="1602504"/>
                      <a:pt x="1130660" y="1627053"/>
                      <a:pt x="1112560" y="1645153"/>
                    </a:cubicBezTo>
                    <a:cubicBezTo>
                      <a:pt x="1094460" y="1663253"/>
                      <a:pt x="1069911" y="1673422"/>
                      <a:pt x="1044313" y="1673422"/>
                    </a:cubicBezTo>
                    <a:lnTo>
                      <a:pt x="96515" y="1673422"/>
                    </a:lnTo>
                    <a:cubicBezTo>
                      <a:pt x="70918" y="1673422"/>
                      <a:pt x="46369" y="1663253"/>
                      <a:pt x="28269" y="1645153"/>
                    </a:cubicBezTo>
                    <a:cubicBezTo>
                      <a:pt x="10169" y="1627053"/>
                      <a:pt x="0" y="1602504"/>
                      <a:pt x="0" y="1576906"/>
                    </a:cubicBezTo>
                    <a:lnTo>
                      <a:pt x="0" y="96515"/>
                    </a:lnTo>
                    <a:cubicBezTo>
                      <a:pt x="0" y="70918"/>
                      <a:pt x="10169" y="46369"/>
                      <a:pt x="28269" y="28269"/>
                    </a:cubicBezTo>
                    <a:cubicBezTo>
                      <a:pt x="46369" y="10169"/>
                      <a:pt x="70918" y="0"/>
                      <a:pt x="96515"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059" name="四角形: 角を丸くする 1058">
                <a:extLst>
                  <a:ext uri="{FF2B5EF4-FFF2-40B4-BE49-F238E27FC236}">
                    <a16:creationId xmlns:a16="http://schemas.microsoft.com/office/drawing/2014/main" id="{8C021F32-370D-2FDC-5395-13D8EF2E1CBE}"/>
                  </a:ext>
                </a:extLst>
              </p:cNvPr>
              <p:cNvSpPr/>
              <p:nvPr/>
            </p:nvSpPr>
            <p:spPr>
              <a:xfrm>
                <a:off x="2152610" y="1464741"/>
                <a:ext cx="3718526" cy="533400"/>
              </a:xfrm>
              <a:prstGeom prst="roundRect">
                <a:avLst>
                  <a:gd name="adj" fmla="val 29531"/>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latin typeface="BIZ UDPゴシック" panose="020B0400000000000000" pitchFamily="50" charset="-128"/>
                    <a:ea typeface="BIZ UDPゴシック" panose="020B0400000000000000" pitchFamily="50" charset="-128"/>
                  </a:rPr>
                  <a:t>最大</a:t>
                </a:r>
                <a:r>
                  <a:rPr kumimoji="1" lang="en-US" altLang="ja-JP" sz="2800" b="1" dirty="0">
                    <a:solidFill>
                      <a:schemeClr val="bg1"/>
                    </a:solidFill>
                    <a:latin typeface="BIZ UDPゴシック" panose="020B0400000000000000" pitchFamily="50" charset="-128"/>
                    <a:ea typeface="BIZ UDPゴシック" panose="020B0400000000000000" pitchFamily="50" charset="-128"/>
                  </a:rPr>
                  <a:t>100</a:t>
                </a:r>
                <a:r>
                  <a:rPr kumimoji="1" lang="ja-JP" altLang="en-US" sz="2800" b="1" dirty="0">
                    <a:solidFill>
                      <a:schemeClr val="bg1"/>
                    </a:solidFill>
                    <a:latin typeface="BIZ UDPゴシック" panose="020B0400000000000000" pitchFamily="50" charset="-128"/>
                    <a:ea typeface="BIZ UDPゴシック" panose="020B0400000000000000" pitchFamily="50" charset="-128"/>
                  </a:rPr>
                  <a:t>名</a:t>
                </a:r>
              </a:p>
            </p:txBody>
          </p:sp>
        </p:grpSp>
        <p:sp>
          <p:nvSpPr>
            <p:cNvPr id="1058" name="四角形: 角を丸くする 1057">
              <a:extLst>
                <a:ext uri="{FF2B5EF4-FFF2-40B4-BE49-F238E27FC236}">
                  <a16:creationId xmlns:a16="http://schemas.microsoft.com/office/drawing/2014/main" id="{395F696F-60D6-5F6A-2AD5-2369FE3C02BD}"/>
                </a:ext>
              </a:extLst>
            </p:cNvPr>
            <p:cNvSpPr/>
            <p:nvPr/>
          </p:nvSpPr>
          <p:spPr>
            <a:xfrm>
              <a:off x="2167496" y="2195822"/>
              <a:ext cx="1567664" cy="5334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団長団</a:t>
              </a:r>
            </a:p>
          </p:txBody>
        </p:sp>
        <p:sp>
          <p:nvSpPr>
            <p:cNvPr id="1062" name="四角形: 角を丸くする 1061">
              <a:extLst>
                <a:ext uri="{FF2B5EF4-FFF2-40B4-BE49-F238E27FC236}">
                  <a16:creationId xmlns:a16="http://schemas.microsoft.com/office/drawing/2014/main" id="{11FA487B-4A7F-2837-B2D3-38B04FDF1F02}"/>
                </a:ext>
              </a:extLst>
            </p:cNvPr>
            <p:cNvSpPr/>
            <p:nvPr/>
          </p:nvSpPr>
          <p:spPr>
            <a:xfrm>
              <a:off x="1447800" y="3503744"/>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東北</a:t>
              </a:r>
              <a:r>
                <a:rPr kumimoji="1" lang="en-US" altLang="ja-JP" sz="2800" dirty="0">
                  <a:solidFill>
                    <a:schemeClr val="tx1"/>
                  </a:solidFill>
                  <a:latin typeface="BIZ UDPゴシック" panose="020B0400000000000000" pitchFamily="50" charset="-128"/>
                  <a:ea typeface="BIZ UDPゴシック" panose="020B0400000000000000" pitchFamily="50" charset="-128"/>
                </a:rPr>
                <a:t>Ⅰ</a:t>
              </a:r>
              <a:r>
                <a:rPr kumimoji="1" lang="ja-JP" altLang="en-US" sz="2800" dirty="0">
                  <a:solidFill>
                    <a:schemeClr val="tx1"/>
                  </a:solidFill>
                  <a:latin typeface="BIZ UDPゴシック" panose="020B0400000000000000" pitchFamily="50" charset="-128"/>
                  <a:ea typeface="BIZ UDPゴシック" panose="020B0400000000000000" pitchFamily="50" charset="-128"/>
                </a:rPr>
                <a:t>グループ</a:t>
              </a:r>
            </a:p>
          </p:txBody>
        </p:sp>
        <p:sp>
          <p:nvSpPr>
            <p:cNvPr id="1063" name="四角形: 角を丸くする 1062">
              <a:extLst>
                <a:ext uri="{FF2B5EF4-FFF2-40B4-BE49-F238E27FC236}">
                  <a16:creationId xmlns:a16="http://schemas.microsoft.com/office/drawing/2014/main" id="{DCC37792-E566-7868-F285-427F85963F50}"/>
                </a:ext>
              </a:extLst>
            </p:cNvPr>
            <p:cNvSpPr/>
            <p:nvPr/>
          </p:nvSpPr>
          <p:spPr>
            <a:xfrm>
              <a:off x="1447800" y="4096298"/>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東北</a:t>
              </a:r>
              <a:r>
                <a:rPr kumimoji="1" lang="en-US" altLang="ja-JP" sz="2800" dirty="0">
                  <a:solidFill>
                    <a:schemeClr val="tx1"/>
                  </a:solidFill>
                  <a:latin typeface="BIZ UDPゴシック" panose="020B0400000000000000" pitchFamily="50" charset="-128"/>
                  <a:ea typeface="BIZ UDPゴシック" panose="020B0400000000000000" pitchFamily="50" charset="-128"/>
                </a:rPr>
                <a:t>Ⅱ</a:t>
              </a:r>
              <a:r>
                <a:rPr kumimoji="1" lang="ja-JP" altLang="en-US" sz="2800" dirty="0">
                  <a:solidFill>
                    <a:schemeClr val="tx1"/>
                  </a:solidFill>
                  <a:latin typeface="BIZ UDPゴシック" panose="020B0400000000000000" pitchFamily="50" charset="-128"/>
                  <a:ea typeface="BIZ UDPゴシック" panose="020B0400000000000000" pitchFamily="50" charset="-128"/>
                </a:rPr>
                <a:t>グループ</a:t>
              </a:r>
            </a:p>
          </p:txBody>
        </p:sp>
        <p:sp>
          <p:nvSpPr>
            <p:cNvPr id="1064" name="四角形: 角を丸くする 1063">
              <a:extLst>
                <a:ext uri="{FF2B5EF4-FFF2-40B4-BE49-F238E27FC236}">
                  <a16:creationId xmlns:a16="http://schemas.microsoft.com/office/drawing/2014/main" id="{8D51185B-BC4B-4CAA-6CF8-16B2F2DA8103}"/>
                </a:ext>
              </a:extLst>
            </p:cNvPr>
            <p:cNvSpPr/>
            <p:nvPr/>
          </p:nvSpPr>
          <p:spPr>
            <a:xfrm>
              <a:off x="1447800" y="5281406"/>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関東</a:t>
              </a:r>
              <a:r>
                <a:rPr kumimoji="1" lang="en-US" altLang="ja-JP" sz="2800" dirty="0">
                  <a:solidFill>
                    <a:schemeClr val="tx1"/>
                  </a:solidFill>
                  <a:latin typeface="BIZ UDPゴシック" panose="020B0400000000000000" pitchFamily="50" charset="-128"/>
                  <a:ea typeface="BIZ UDPゴシック" panose="020B0400000000000000" pitchFamily="50" charset="-128"/>
                </a:rPr>
                <a:t>Ⅱ</a:t>
              </a:r>
              <a:r>
                <a:rPr kumimoji="1" lang="ja-JP" altLang="en-US" sz="2800" dirty="0">
                  <a:solidFill>
                    <a:schemeClr val="tx1"/>
                  </a:solidFill>
                  <a:latin typeface="BIZ UDPゴシック" panose="020B0400000000000000" pitchFamily="50" charset="-128"/>
                  <a:ea typeface="BIZ UDPゴシック" panose="020B0400000000000000" pitchFamily="50" charset="-128"/>
                </a:rPr>
                <a:t>グループ</a:t>
              </a:r>
            </a:p>
          </p:txBody>
        </p:sp>
        <p:sp>
          <p:nvSpPr>
            <p:cNvPr id="1065" name="四角形: 角を丸くする 1064">
              <a:extLst>
                <a:ext uri="{FF2B5EF4-FFF2-40B4-BE49-F238E27FC236}">
                  <a16:creationId xmlns:a16="http://schemas.microsoft.com/office/drawing/2014/main" id="{6E90A0EA-2B00-CD9C-74D7-220C90C21EA5}"/>
                </a:ext>
              </a:extLst>
            </p:cNvPr>
            <p:cNvSpPr/>
            <p:nvPr/>
          </p:nvSpPr>
          <p:spPr>
            <a:xfrm>
              <a:off x="1447800" y="4688852"/>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関東</a:t>
              </a:r>
              <a:r>
                <a:rPr kumimoji="1" lang="en-US" altLang="ja-JP" sz="2800" dirty="0">
                  <a:solidFill>
                    <a:schemeClr val="tx1"/>
                  </a:solidFill>
                  <a:latin typeface="BIZ UDPゴシック" panose="020B0400000000000000" pitchFamily="50" charset="-128"/>
                  <a:ea typeface="BIZ UDPゴシック" panose="020B0400000000000000" pitchFamily="50" charset="-128"/>
                </a:rPr>
                <a:t>Ⅰ</a:t>
              </a:r>
              <a:r>
                <a:rPr kumimoji="1" lang="ja-JP" altLang="en-US" sz="2800" dirty="0">
                  <a:solidFill>
                    <a:schemeClr val="tx1"/>
                  </a:solidFill>
                  <a:latin typeface="BIZ UDPゴシック" panose="020B0400000000000000" pitchFamily="50" charset="-128"/>
                  <a:ea typeface="BIZ UDPゴシック" panose="020B0400000000000000" pitchFamily="50" charset="-128"/>
                </a:rPr>
                <a:t>グループ</a:t>
              </a:r>
            </a:p>
          </p:txBody>
        </p:sp>
        <p:sp>
          <p:nvSpPr>
            <p:cNvPr id="1066" name="四角形: 角を丸くする 1065">
              <a:extLst>
                <a:ext uri="{FF2B5EF4-FFF2-40B4-BE49-F238E27FC236}">
                  <a16:creationId xmlns:a16="http://schemas.microsoft.com/office/drawing/2014/main" id="{6432B76E-0E19-5E30-40E0-C645866DBD61}"/>
                </a:ext>
              </a:extLst>
            </p:cNvPr>
            <p:cNvSpPr/>
            <p:nvPr/>
          </p:nvSpPr>
          <p:spPr>
            <a:xfrm>
              <a:off x="1447800" y="5873960"/>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北信越グループ</a:t>
              </a:r>
            </a:p>
          </p:txBody>
        </p:sp>
        <p:sp>
          <p:nvSpPr>
            <p:cNvPr id="1067" name="四角形: 角を丸くする 1066">
              <a:extLst>
                <a:ext uri="{FF2B5EF4-FFF2-40B4-BE49-F238E27FC236}">
                  <a16:creationId xmlns:a16="http://schemas.microsoft.com/office/drawing/2014/main" id="{AEDE012E-A0FB-197F-FB4A-4FD9F9C6E55E}"/>
                </a:ext>
              </a:extLst>
            </p:cNvPr>
            <p:cNvSpPr/>
            <p:nvPr/>
          </p:nvSpPr>
          <p:spPr>
            <a:xfrm>
              <a:off x="1447800" y="6466514"/>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東海グループ</a:t>
              </a:r>
            </a:p>
          </p:txBody>
        </p:sp>
        <p:sp>
          <p:nvSpPr>
            <p:cNvPr id="1068" name="四角形: 角を丸くする 1067">
              <a:extLst>
                <a:ext uri="{FF2B5EF4-FFF2-40B4-BE49-F238E27FC236}">
                  <a16:creationId xmlns:a16="http://schemas.microsoft.com/office/drawing/2014/main" id="{7C9995B3-715E-98BA-F741-4E20FAD78EAB}"/>
                </a:ext>
              </a:extLst>
            </p:cNvPr>
            <p:cNvSpPr/>
            <p:nvPr/>
          </p:nvSpPr>
          <p:spPr>
            <a:xfrm>
              <a:off x="1447800" y="7059068"/>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近畿グループ</a:t>
              </a:r>
            </a:p>
          </p:txBody>
        </p:sp>
        <p:sp>
          <p:nvSpPr>
            <p:cNvPr id="1069" name="四角形: 角を丸くする 1068">
              <a:extLst>
                <a:ext uri="{FF2B5EF4-FFF2-40B4-BE49-F238E27FC236}">
                  <a16:creationId xmlns:a16="http://schemas.microsoft.com/office/drawing/2014/main" id="{2ABABFB3-DB1B-66B9-38AD-034669753CD4}"/>
                </a:ext>
              </a:extLst>
            </p:cNvPr>
            <p:cNvSpPr/>
            <p:nvPr/>
          </p:nvSpPr>
          <p:spPr>
            <a:xfrm>
              <a:off x="1447800" y="7651622"/>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中国グループ</a:t>
              </a:r>
            </a:p>
          </p:txBody>
        </p:sp>
        <p:sp>
          <p:nvSpPr>
            <p:cNvPr id="1070" name="四角形: 角を丸くする 1069">
              <a:extLst>
                <a:ext uri="{FF2B5EF4-FFF2-40B4-BE49-F238E27FC236}">
                  <a16:creationId xmlns:a16="http://schemas.microsoft.com/office/drawing/2014/main" id="{AC8FA6FA-2683-50D0-CF51-A1F4F106337A}"/>
                </a:ext>
              </a:extLst>
            </p:cNvPr>
            <p:cNvSpPr/>
            <p:nvPr/>
          </p:nvSpPr>
          <p:spPr>
            <a:xfrm>
              <a:off x="1447800" y="8244176"/>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四国グループ</a:t>
              </a:r>
            </a:p>
          </p:txBody>
        </p:sp>
        <p:sp>
          <p:nvSpPr>
            <p:cNvPr id="1071" name="四角形: 角を丸くする 1070">
              <a:extLst>
                <a:ext uri="{FF2B5EF4-FFF2-40B4-BE49-F238E27FC236}">
                  <a16:creationId xmlns:a16="http://schemas.microsoft.com/office/drawing/2014/main" id="{0B2BDBD0-8B52-FF03-6E26-2DE81FF393F4}"/>
                </a:ext>
              </a:extLst>
            </p:cNvPr>
            <p:cNvSpPr/>
            <p:nvPr/>
          </p:nvSpPr>
          <p:spPr>
            <a:xfrm>
              <a:off x="1447800" y="8836728"/>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九州グループ</a:t>
              </a:r>
            </a:p>
          </p:txBody>
        </p:sp>
        <p:sp>
          <p:nvSpPr>
            <p:cNvPr id="1061" name="四角形: 角を丸くする 1060">
              <a:extLst>
                <a:ext uri="{FF2B5EF4-FFF2-40B4-BE49-F238E27FC236}">
                  <a16:creationId xmlns:a16="http://schemas.microsoft.com/office/drawing/2014/main" id="{AF91407E-962C-88C3-BB4D-20F44817EC04}"/>
                </a:ext>
              </a:extLst>
            </p:cNvPr>
            <p:cNvSpPr/>
            <p:nvPr/>
          </p:nvSpPr>
          <p:spPr>
            <a:xfrm>
              <a:off x="1447800" y="2911190"/>
              <a:ext cx="288000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北海道グループ</a:t>
              </a:r>
            </a:p>
          </p:txBody>
        </p:sp>
      </p:grpSp>
      <p:cxnSp>
        <p:nvCxnSpPr>
          <p:cNvPr id="1086" name="直線コネクタ 1085">
            <a:extLst>
              <a:ext uri="{FF2B5EF4-FFF2-40B4-BE49-F238E27FC236}">
                <a16:creationId xmlns:a16="http://schemas.microsoft.com/office/drawing/2014/main" id="{43E52A5F-7DE5-F70C-14F3-D569A1301D93}"/>
              </a:ext>
            </a:extLst>
          </p:cNvPr>
          <p:cNvCxnSpPr>
            <a:cxnSpLocks/>
          </p:cNvCxnSpPr>
          <p:nvPr/>
        </p:nvCxnSpPr>
        <p:spPr>
          <a:xfrm>
            <a:off x="4495800" y="5873960"/>
            <a:ext cx="2674302" cy="330963"/>
          </a:xfrm>
          <a:prstGeom prst="line">
            <a:avLst/>
          </a:prstGeom>
          <a:ln w="57150">
            <a:solidFill>
              <a:srgbClr val="B79813"/>
            </a:solidFill>
          </a:ln>
        </p:spPr>
        <p:style>
          <a:lnRef idx="1">
            <a:schemeClr val="accent1"/>
          </a:lnRef>
          <a:fillRef idx="0">
            <a:schemeClr val="accent1"/>
          </a:fillRef>
          <a:effectRef idx="0">
            <a:schemeClr val="accent1"/>
          </a:effectRef>
          <a:fontRef idx="minor">
            <a:schemeClr val="tx1"/>
          </a:fontRef>
        </p:style>
      </p:cxnSp>
      <p:cxnSp>
        <p:nvCxnSpPr>
          <p:cNvPr id="1098" name="直線コネクタ 1097">
            <a:extLst>
              <a:ext uri="{FF2B5EF4-FFF2-40B4-BE49-F238E27FC236}">
                <a16:creationId xmlns:a16="http://schemas.microsoft.com/office/drawing/2014/main" id="{B9D82679-A82C-A36F-8813-301D96CB2D69}"/>
              </a:ext>
            </a:extLst>
          </p:cNvPr>
          <p:cNvCxnSpPr>
            <a:cxnSpLocks/>
          </p:cNvCxnSpPr>
          <p:nvPr/>
        </p:nvCxnSpPr>
        <p:spPr>
          <a:xfrm>
            <a:off x="3534427" y="2502963"/>
            <a:ext cx="3399773" cy="651640"/>
          </a:xfrm>
          <a:prstGeom prst="line">
            <a:avLst/>
          </a:prstGeom>
          <a:ln w="57150">
            <a:solidFill>
              <a:srgbClr val="B79813"/>
            </a:solidFill>
          </a:ln>
        </p:spPr>
        <p:style>
          <a:lnRef idx="1">
            <a:schemeClr val="accent1"/>
          </a:lnRef>
          <a:fillRef idx="0">
            <a:schemeClr val="accent1"/>
          </a:fillRef>
          <a:effectRef idx="0">
            <a:schemeClr val="accent1"/>
          </a:effectRef>
          <a:fontRef idx="minor">
            <a:schemeClr val="tx1"/>
          </a:fontRef>
        </p:style>
      </p:cxnSp>
      <p:sp>
        <p:nvSpPr>
          <p:cNvPr id="1113" name="TextBox 4">
            <a:extLst>
              <a:ext uri="{FF2B5EF4-FFF2-40B4-BE49-F238E27FC236}">
                <a16:creationId xmlns:a16="http://schemas.microsoft.com/office/drawing/2014/main" id="{287D2ADB-DBAF-94B4-6F13-2138B64E7A32}"/>
              </a:ext>
            </a:extLst>
          </p:cNvPr>
          <p:cNvSpPr txBox="1"/>
          <p:nvPr/>
        </p:nvSpPr>
        <p:spPr>
          <a:xfrm>
            <a:off x="13755382" y="2879626"/>
            <a:ext cx="4091036" cy="394339"/>
          </a:xfrm>
          <a:prstGeom prst="rect">
            <a:avLst/>
          </a:prstGeom>
        </p:spPr>
        <p:txBody>
          <a:bodyPr wrap="square" lIns="0" tIns="0" rIns="0" bIns="0" rtlCol="0" anchor="t">
            <a:spAutoFit/>
          </a:bodyPr>
          <a:lstStyle/>
          <a:p>
            <a:pPr algn="l">
              <a:lnSpc>
                <a:spcPts val="3640"/>
              </a:lnSpc>
            </a:pPr>
            <a:r>
              <a:rPr lang="ja-JP" altLang="en-US" sz="2000" dirty="0">
                <a:solidFill>
                  <a:srgbClr val="000000"/>
                </a:solidFill>
                <a:latin typeface="BIZ UDPゴシック" panose="020B0400000000000000" pitchFamily="50" charset="-128"/>
                <a:ea typeface="BIZ UDPゴシック" panose="020B0400000000000000" pitchFamily="50" charset="-128"/>
                <a:cs typeface="M+"/>
                <a:sym typeface="M+"/>
              </a:rPr>
              <a:t>日本スポーツ少年団が選定し決定</a:t>
            </a:r>
            <a:endParaRPr lang="en-US" sz="2000" dirty="0">
              <a:solidFill>
                <a:srgbClr val="000000"/>
              </a:solidFill>
              <a:latin typeface="BIZ UDPゴシック" panose="020B0400000000000000" pitchFamily="50" charset="-128"/>
              <a:ea typeface="BIZ UDPゴシック" panose="020B0400000000000000" pitchFamily="50" charset="-128"/>
              <a:cs typeface="M+"/>
              <a:sym typeface="M+"/>
            </a:endParaRPr>
          </a:p>
        </p:txBody>
      </p:sp>
      <p:grpSp>
        <p:nvGrpSpPr>
          <p:cNvPr id="1123" name="グループ化 1122">
            <a:extLst>
              <a:ext uri="{FF2B5EF4-FFF2-40B4-BE49-F238E27FC236}">
                <a16:creationId xmlns:a16="http://schemas.microsoft.com/office/drawing/2014/main" id="{500500E5-3614-37C5-E630-DE445EE43351}"/>
              </a:ext>
            </a:extLst>
          </p:cNvPr>
          <p:cNvGrpSpPr/>
          <p:nvPr/>
        </p:nvGrpSpPr>
        <p:grpSpPr>
          <a:xfrm>
            <a:off x="6629400" y="1181100"/>
            <a:ext cx="6972301" cy="3507752"/>
            <a:chOff x="6629400" y="1181100"/>
            <a:chExt cx="6972301" cy="3507752"/>
          </a:xfrm>
        </p:grpSpPr>
        <p:grpSp>
          <p:nvGrpSpPr>
            <p:cNvPr id="1112" name="グループ化 1111">
              <a:extLst>
                <a:ext uri="{FF2B5EF4-FFF2-40B4-BE49-F238E27FC236}">
                  <a16:creationId xmlns:a16="http://schemas.microsoft.com/office/drawing/2014/main" id="{8CA0E6FB-6AB5-29CD-96ED-4C2C7C489080}"/>
                </a:ext>
              </a:extLst>
            </p:cNvPr>
            <p:cNvGrpSpPr/>
            <p:nvPr/>
          </p:nvGrpSpPr>
          <p:grpSpPr>
            <a:xfrm>
              <a:off x="6629400" y="1464741"/>
              <a:ext cx="6972301" cy="3224111"/>
              <a:chOff x="7509219" y="850470"/>
              <a:chExt cx="6972301" cy="3224111"/>
            </a:xfrm>
          </p:grpSpPr>
          <p:grpSp>
            <p:nvGrpSpPr>
              <p:cNvPr id="1106" name="グループ化 1105">
                <a:extLst>
                  <a:ext uri="{FF2B5EF4-FFF2-40B4-BE49-F238E27FC236}">
                    <a16:creationId xmlns:a16="http://schemas.microsoft.com/office/drawing/2014/main" id="{D25E7EF4-8065-1414-ED97-FD20B8E1B501}"/>
                  </a:ext>
                </a:extLst>
              </p:cNvPr>
              <p:cNvGrpSpPr/>
              <p:nvPr/>
            </p:nvGrpSpPr>
            <p:grpSpPr>
              <a:xfrm>
                <a:off x="7509219" y="850470"/>
                <a:ext cx="6972301" cy="3224111"/>
                <a:chOff x="7509219" y="850470"/>
                <a:chExt cx="6972301" cy="3224111"/>
              </a:xfrm>
            </p:grpSpPr>
            <p:sp>
              <p:nvSpPr>
                <p:cNvPr id="1099" name="四角形: 角を丸くする 1098">
                  <a:extLst>
                    <a:ext uri="{FF2B5EF4-FFF2-40B4-BE49-F238E27FC236}">
                      <a16:creationId xmlns:a16="http://schemas.microsoft.com/office/drawing/2014/main" id="{73FC2AF4-CC65-33FC-C053-21028D499133}"/>
                    </a:ext>
                  </a:extLst>
                </p:cNvPr>
                <p:cNvSpPr/>
                <p:nvPr/>
              </p:nvSpPr>
              <p:spPr>
                <a:xfrm>
                  <a:off x="7509219" y="850470"/>
                  <a:ext cx="6972301" cy="3224111"/>
                </a:xfrm>
                <a:prstGeom prst="roundRect">
                  <a:avLst/>
                </a:prstGeom>
                <a:solidFill>
                  <a:schemeClr val="bg1"/>
                </a:solidFill>
                <a:ln w="57150">
                  <a:solidFill>
                    <a:srgbClr val="B798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00" name="図 1099" descr="アイコン&#10;&#10;自動的に生成された説明">
                  <a:extLst>
                    <a:ext uri="{FF2B5EF4-FFF2-40B4-BE49-F238E27FC236}">
                      <a16:creationId xmlns:a16="http://schemas.microsoft.com/office/drawing/2014/main" id="{B8774384-37F3-074E-19B6-985E9A063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121" y="1992341"/>
                  <a:ext cx="1179317" cy="1611287"/>
                </a:xfrm>
                <a:prstGeom prst="rect">
                  <a:avLst/>
                </a:prstGeom>
              </p:spPr>
            </p:pic>
            <p:pic>
              <p:nvPicPr>
                <p:cNvPr id="1103" name="図 1102" descr="アイコン&#10;&#10;自動的に生成された説明">
                  <a:extLst>
                    <a:ext uri="{FF2B5EF4-FFF2-40B4-BE49-F238E27FC236}">
                      <a16:creationId xmlns:a16="http://schemas.microsoft.com/office/drawing/2014/main" id="{F5B6DE37-3BFE-BC4F-1F6F-3BAE634B9D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5710" y="1992342"/>
                  <a:ext cx="1179317" cy="1611287"/>
                </a:xfrm>
                <a:prstGeom prst="rect">
                  <a:avLst/>
                </a:prstGeom>
              </p:spPr>
            </p:pic>
            <p:pic>
              <p:nvPicPr>
                <p:cNvPr id="1104" name="図 1103" descr="アイコン&#10;&#10;自動的に生成された説明">
                  <a:extLst>
                    <a:ext uri="{FF2B5EF4-FFF2-40B4-BE49-F238E27FC236}">
                      <a16:creationId xmlns:a16="http://schemas.microsoft.com/office/drawing/2014/main" id="{896F5FA4-9AAF-65F6-EF29-A5A7A2CD17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6711" y="1992340"/>
                  <a:ext cx="1179317" cy="1611287"/>
                </a:xfrm>
                <a:prstGeom prst="rect">
                  <a:avLst/>
                </a:prstGeom>
              </p:spPr>
            </p:pic>
          </p:grpSp>
          <p:sp>
            <p:nvSpPr>
              <p:cNvPr id="1107" name="四角形: 角を丸くする 1106">
                <a:extLst>
                  <a:ext uri="{FF2B5EF4-FFF2-40B4-BE49-F238E27FC236}">
                    <a16:creationId xmlns:a16="http://schemas.microsoft.com/office/drawing/2014/main" id="{71B2145F-B9C9-68F0-CB45-EE45326A2E91}"/>
                  </a:ext>
                </a:extLst>
              </p:cNvPr>
              <p:cNvSpPr/>
              <p:nvPr/>
            </p:nvSpPr>
            <p:spPr>
              <a:xfrm>
                <a:off x="8288120" y="1405029"/>
                <a:ext cx="1179317"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団長</a:t>
                </a:r>
              </a:p>
            </p:txBody>
          </p:sp>
          <p:sp>
            <p:nvSpPr>
              <p:cNvPr id="1108" name="四角形: 角を丸くする 1107">
                <a:extLst>
                  <a:ext uri="{FF2B5EF4-FFF2-40B4-BE49-F238E27FC236}">
                    <a16:creationId xmlns:a16="http://schemas.microsoft.com/office/drawing/2014/main" id="{C202FC3D-A928-9C1F-CECA-4007F93D4A8A}"/>
                  </a:ext>
                </a:extLst>
              </p:cNvPr>
              <p:cNvSpPr/>
              <p:nvPr/>
            </p:nvSpPr>
            <p:spPr>
              <a:xfrm>
                <a:off x="10405710" y="1405029"/>
                <a:ext cx="1179317"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総務</a:t>
                </a:r>
              </a:p>
            </p:txBody>
          </p:sp>
          <p:sp>
            <p:nvSpPr>
              <p:cNvPr id="1109" name="四角形: 角を丸くする 1108">
                <a:extLst>
                  <a:ext uri="{FF2B5EF4-FFF2-40B4-BE49-F238E27FC236}">
                    <a16:creationId xmlns:a16="http://schemas.microsoft.com/office/drawing/2014/main" id="{E2EB4F1E-50EA-BA7D-AD43-093F72CB1DCD}"/>
                  </a:ext>
                </a:extLst>
              </p:cNvPr>
              <p:cNvSpPr/>
              <p:nvPr/>
            </p:nvSpPr>
            <p:spPr>
              <a:xfrm>
                <a:off x="12517955" y="1405029"/>
                <a:ext cx="1179317"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庶務</a:t>
                </a:r>
              </a:p>
            </p:txBody>
          </p:sp>
        </p:grpSp>
        <p:sp>
          <p:nvSpPr>
            <p:cNvPr id="1122" name="四角形: 角を丸くする 1121">
              <a:extLst>
                <a:ext uri="{FF2B5EF4-FFF2-40B4-BE49-F238E27FC236}">
                  <a16:creationId xmlns:a16="http://schemas.microsoft.com/office/drawing/2014/main" id="{D70BCBB3-EC8F-AECE-4E21-D2F75DA3B4BC}"/>
                </a:ext>
              </a:extLst>
            </p:cNvPr>
            <p:cNvSpPr/>
            <p:nvPr/>
          </p:nvSpPr>
          <p:spPr>
            <a:xfrm>
              <a:off x="9114430" y="1181100"/>
              <a:ext cx="2001613" cy="533400"/>
            </a:xfrm>
            <a:prstGeom prst="roundRect">
              <a:avLst>
                <a:gd name="adj" fmla="val 29531"/>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latin typeface="BIZ UDPゴシック" panose="020B0400000000000000" pitchFamily="50" charset="-128"/>
                  <a:ea typeface="BIZ UDPゴシック" panose="020B0400000000000000" pitchFamily="50" charset="-128"/>
                </a:rPr>
                <a:t>団長団</a:t>
              </a:r>
            </a:p>
          </p:txBody>
        </p:sp>
      </p:grpSp>
      <p:grpSp>
        <p:nvGrpSpPr>
          <p:cNvPr id="1135" name="グループ化 1134">
            <a:extLst>
              <a:ext uri="{FF2B5EF4-FFF2-40B4-BE49-F238E27FC236}">
                <a16:creationId xmlns:a16="http://schemas.microsoft.com/office/drawing/2014/main" id="{25BB4D0D-146F-B50A-E65C-E81E18F0FD31}"/>
              </a:ext>
            </a:extLst>
          </p:cNvPr>
          <p:cNvGrpSpPr/>
          <p:nvPr/>
        </p:nvGrpSpPr>
        <p:grpSpPr>
          <a:xfrm>
            <a:off x="6629400" y="5386486"/>
            <a:ext cx="11409189" cy="4252814"/>
            <a:chOff x="6629400" y="5386486"/>
            <a:chExt cx="11409189" cy="4252814"/>
          </a:xfrm>
        </p:grpSpPr>
        <p:sp>
          <p:nvSpPr>
            <p:cNvPr id="1128" name="TextBox 4">
              <a:extLst>
                <a:ext uri="{FF2B5EF4-FFF2-40B4-BE49-F238E27FC236}">
                  <a16:creationId xmlns:a16="http://schemas.microsoft.com/office/drawing/2014/main" id="{C82F21B6-A30F-2AF7-4219-80E72DE3436D}"/>
                </a:ext>
              </a:extLst>
            </p:cNvPr>
            <p:cNvSpPr txBox="1"/>
            <p:nvPr/>
          </p:nvSpPr>
          <p:spPr>
            <a:xfrm>
              <a:off x="13947553" y="8296798"/>
              <a:ext cx="4091036" cy="394339"/>
            </a:xfrm>
            <a:prstGeom prst="rect">
              <a:avLst/>
            </a:prstGeom>
          </p:spPr>
          <p:txBody>
            <a:bodyPr wrap="square" lIns="0" tIns="0" rIns="0" bIns="0" rtlCol="0" anchor="t">
              <a:spAutoFit/>
            </a:bodyPr>
            <a:lstStyle/>
            <a:p>
              <a:pPr algn="ctr">
                <a:lnSpc>
                  <a:spcPts val="3640"/>
                </a:lnSpc>
              </a:pPr>
              <a:r>
                <a:rPr lang="ja-JP" altLang="en-US" sz="2000" dirty="0">
                  <a:solidFill>
                    <a:srgbClr val="000000"/>
                  </a:solidFill>
                  <a:latin typeface="BIZ UDPゴシック" panose="020B0400000000000000" pitchFamily="50" charset="-128"/>
                  <a:ea typeface="BIZ UDPゴシック" panose="020B0400000000000000" pitchFamily="50" charset="-128"/>
                  <a:cs typeface="M+"/>
                  <a:sym typeface="M+"/>
                </a:rPr>
                <a:t>ドイツスポーツユーゲントが手配</a:t>
              </a:r>
              <a:endParaRPr lang="en-US" sz="2000" dirty="0">
                <a:solidFill>
                  <a:srgbClr val="000000"/>
                </a:solidFill>
                <a:latin typeface="BIZ UDPゴシック" panose="020B0400000000000000" pitchFamily="50" charset="-128"/>
                <a:ea typeface="BIZ UDPゴシック" panose="020B0400000000000000" pitchFamily="50" charset="-128"/>
                <a:cs typeface="M+"/>
                <a:sym typeface="M+"/>
              </a:endParaRPr>
            </a:p>
          </p:txBody>
        </p:sp>
        <p:grpSp>
          <p:nvGrpSpPr>
            <p:cNvPr id="1131" name="グループ化 1130">
              <a:extLst>
                <a:ext uri="{FF2B5EF4-FFF2-40B4-BE49-F238E27FC236}">
                  <a16:creationId xmlns:a16="http://schemas.microsoft.com/office/drawing/2014/main" id="{E7E9DDB0-4BEF-704C-004B-13907B18B6A4}"/>
                </a:ext>
              </a:extLst>
            </p:cNvPr>
            <p:cNvGrpSpPr/>
            <p:nvPr/>
          </p:nvGrpSpPr>
          <p:grpSpPr>
            <a:xfrm>
              <a:off x="6629400" y="5386486"/>
              <a:ext cx="10508468" cy="4252814"/>
              <a:chOff x="6629400" y="5005486"/>
              <a:chExt cx="10508468" cy="4252814"/>
            </a:xfrm>
          </p:grpSpPr>
          <p:grpSp>
            <p:nvGrpSpPr>
              <p:cNvPr id="1125" name="グループ化 1124">
                <a:extLst>
                  <a:ext uri="{FF2B5EF4-FFF2-40B4-BE49-F238E27FC236}">
                    <a16:creationId xmlns:a16="http://schemas.microsoft.com/office/drawing/2014/main" id="{477EAEB4-FD8A-1A7F-E9B8-CCCE80E4D595}"/>
                  </a:ext>
                </a:extLst>
              </p:cNvPr>
              <p:cNvGrpSpPr/>
              <p:nvPr/>
            </p:nvGrpSpPr>
            <p:grpSpPr>
              <a:xfrm>
                <a:off x="6629400" y="5005486"/>
                <a:ext cx="10508468" cy="4252814"/>
                <a:chOff x="6629400" y="5772863"/>
                <a:chExt cx="10508468" cy="4252814"/>
              </a:xfrm>
            </p:grpSpPr>
            <p:grpSp>
              <p:nvGrpSpPr>
                <p:cNvPr id="1118" name="グループ化 1117">
                  <a:extLst>
                    <a:ext uri="{FF2B5EF4-FFF2-40B4-BE49-F238E27FC236}">
                      <a16:creationId xmlns:a16="http://schemas.microsoft.com/office/drawing/2014/main" id="{05C5579C-6915-4242-54AE-AB711EA3BDE1}"/>
                    </a:ext>
                  </a:extLst>
                </p:cNvPr>
                <p:cNvGrpSpPr/>
                <p:nvPr/>
              </p:nvGrpSpPr>
              <p:grpSpPr>
                <a:xfrm>
                  <a:off x="6629400" y="6039566"/>
                  <a:ext cx="10508468" cy="3986111"/>
                  <a:chOff x="7509219" y="5394458"/>
                  <a:chExt cx="10508468" cy="3986111"/>
                </a:xfrm>
              </p:grpSpPr>
              <p:sp>
                <p:nvSpPr>
                  <p:cNvPr id="1090" name="四角形: 角を丸くする 1089">
                    <a:extLst>
                      <a:ext uri="{FF2B5EF4-FFF2-40B4-BE49-F238E27FC236}">
                        <a16:creationId xmlns:a16="http://schemas.microsoft.com/office/drawing/2014/main" id="{3136312B-BAAC-D089-0A5F-7E9D66E8A4A4}"/>
                      </a:ext>
                    </a:extLst>
                  </p:cNvPr>
                  <p:cNvSpPr/>
                  <p:nvPr/>
                </p:nvSpPr>
                <p:spPr>
                  <a:xfrm>
                    <a:off x="7509219" y="5394458"/>
                    <a:ext cx="6972301" cy="3986111"/>
                  </a:xfrm>
                  <a:prstGeom prst="roundRect">
                    <a:avLst/>
                  </a:prstGeom>
                  <a:solidFill>
                    <a:schemeClr val="bg1"/>
                  </a:solidFill>
                  <a:ln w="57150">
                    <a:solidFill>
                      <a:srgbClr val="B798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92" name="図 1091" descr="アイコン&#10;&#10;自動的に生成された説明">
                    <a:extLst>
                      <a:ext uri="{FF2B5EF4-FFF2-40B4-BE49-F238E27FC236}">
                        <a16:creationId xmlns:a16="http://schemas.microsoft.com/office/drawing/2014/main" id="{73D07C2E-307A-CC8E-5805-4171D4588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4341" y="6516255"/>
                    <a:ext cx="1179317" cy="1611287"/>
                  </a:xfrm>
                  <a:prstGeom prst="rect">
                    <a:avLst/>
                  </a:prstGeom>
                </p:spPr>
              </p:pic>
              <p:pic>
                <p:nvPicPr>
                  <p:cNvPr id="1094" name="図 1093" descr="挿絵 が含まれている画像&#10;&#10;自動的に生成された説明">
                    <a:extLst>
                      <a:ext uri="{FF2B5EF4-FFF2-40B4-BE49-F238E27FC236}">
                        <a16:creationId xmlns:a16="http://schemas.microsoft.com/office/drawing/2014/main" id="{30EFE4B9-6A4B-E0DC-165F-E1CC7604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2318" y="6600683"/>
                    <a:ext cx="2188155" cy="1442430"/>
                  </a:xfrm>
                  <a:prstGeom prst="rect">
                    <a:avLst/>
                  </a:prstGeom>
                </p:spPr>
              </p:pic>
              <p:pic>
                <p:nvPicPr>
                  <p:cNvPr id="1096" name="図 1095" descr="アイコン&#10;&#10;自動的に生成された説明">
                    <a:extLst>
                      <a:ext uri="{FF2B5EF4-FFF2-40B4-BE49-F238E27FC236}">
                        <a16:creationId xmlns:a16="http://schemas.microsoft.com/office/drawing/2014/main" id="{F1DDC3C0-703A-2D00-AB44-A9E565172E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1592" y="6408769"/>
                    <a:ext cx="2376095" cy="1607472"/>
                  </a:xfrm>
                  <a:prstGeom prst="rect">
                    <a:avLst/>
                  </a:prstGeom>
                </p:spPr>
              </p:pic>
              <p:sp>
                <p:nvSpPr>
                  <p:cNvPr id="1111" name="四角形: 角を丸くする 1110">
                    <a:extLst>
                      <a:ext uri="{FF2B5EF4-FFF2-40B4-BE49-F238E27FC236}">
                        <a16:creationId xmlns:a16="http://schemas.microsoft.com/office/drawing/2014/main" id="{F8E7D884-B800-CD3C-73A7-433EEEADFE49}"/>
                      </a:ext>
                    </a:extLst>
                  </p:cNvPr>
                  <p:cNvSpPr/>
                  <p:nvPr/>
                </p:nvSpPr>
                <p:spPr>
                  <a:xfrm>
                    <a:off x="8049921" y="5946192"/>
                    <a:ext cx="2188155"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引率指導者</a:t>
                    </a:r>
                  </a:p>
                </p:txBody>
              </p:sp>
              <p:sp>
                <p:nvSpPr>
                  <p:cNvPr id="1114" name="四角形: 角を丸くする 1113">
                    <a:extLst>
                      <a:ext uri="{FF2B5EF4-FFF2-40B4-BE49-F238E27FC236}">
                        <a16:creationId xmlns:a16="http://schemas.microsoft.com/office/drawing/2014/main" id="{F0114819-EDA7-F1F2-69A2-31DF73062AB0}"/>
                      </a:ext>
                    </a:extLst>
                  </p:cNvPr>
                  <p:cNvSpPr/>
                  <p:nvPr/>
                </p:nvSpPr>
                <p:spPr>
                  <a:xfrm>
                    <a:off x="11758955" y="5946192"/>
                    <a:ext cx="1154880" cy="540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BIZ UDPゴシック" panose="020B0400000000000000" pitchFamily="50" charset="-128"/>
                        <a:ea typeface="BIZ UDPゴシック" panose="020B0400000000000000" pitchFamily="50" charset="-128"/>
                      </a:rPr>
                      <a:t>団員</a:t>
                    </a:r>
                  </a:p>
                </p:txBody>
              </p:sp>
              <p:sp>
                <p:nvSpPr>
                  <p:cNvPr id="1115" name="TextBox 4">
                    <a:extLst>
                      <a:ext uri="{FF2B5EF4-FFF2-40B4-BE49-F238E27FC236}">
                        <a16:creationId xmlns:a16="http://schemas.microsoft.com/office/drawing/2014/main" id="{34108DF9-A8B6-6ACE-33E1-11B4C6317012}"/>
                      </a:ext>
                    </a:extLst>
                  </p:cNvPr>
                  <p:cNvSpPr txBox="1"/>
                  <p:nvPr/>
                </p:nvSpPr>
                <p:spPr>
                  <a:xfrm>
                    <a:off x="14339514" y="6826816"/>
                    <a:ext cx="1335060" cy="1080000"/>
                  </a:xfrm>
                  <a:prstGeom prst="rect">
                    <a:avLst/>
                  </a:prstGeom>
                </p:spPr>
                <p:txBody>
                  <a:bodyPr wrap="square" lIns="0" tIns="0" rIns="0" bIns="0" rtlCol="0" anchor="ctr">
                    <a:spAutoFit/>
                  </a:bodyPr>
                  <a:lstStyle/>
                  <a:p>
                    <a:pPr algn="ctr"/>
                    <a:r>
                      <a:rPr lang="en-US" altLang="ja-JP" sz="6000" b="1" dirty="0">
                        <a:solidFill>
                          <a:srgbClr val="000000"/>
                        </a:solidFill>
                        <a:latin typeface="BIZ UDPゴシック" panose="020B0400000000000000" pitchFamily="50" charset="-128"/>
                        <a:ea typeface="BIZ UDPゴシック" panose="020B0400000000000000" pitchFamily="50" charset="-128"/>
                        <a:cs typeface="M+"/>
                        <a:sym typeface="M+"/>
                      </a:rPr>
                      <a:t>+</a:t>
                    </a:r>
                    <a:endParaRPr lang="en-US" sz="6000" b="1"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1116" name="四角形: 角を丸くする 1115">
                    <a:extLst>
                      <a:ext uri="{FF2B5EF4-FFF2-40B4-BE49-F238E27FC236}">
                        <a16:creationId xmlns:a16="http://schemas.microsoft.com/office/drawing/2014/main" id="{B9B4ADE8-4307-E607-D933-DC95A6A782DF}"/>
                      </a:ext>
                    </a:extLst>
                  </p:cNvPr>
                  <p:cNvSpPr/>
                  <p:nvPr/>
                </p:nvSpPr>
                <p:spPr>
                  <a:xfrm>
                    <a:off x="17068800" y="6546169"/>
                    <a:ext cx="792000" cy="396000"/>
                  </a:xfrm>
                  <a:prstGeom prst="roundRect">
                    <a:avLst>
                      <a:gd name="adj" fmla="val 295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BIZ UDPゴシック" panose="020B0400000000000000" pitchFamily="50" charset="-128"/>
                        <a:ea typeface="BIZ UDPゴシック" panose="020B0400000000000000" pitchFamily="50" charset="-128"/>
                      </a:rPr>
                      <a:t>通訳</a:t>
                    </a:r>
                  </a:p>
                </p:txBody>
              </p:sp>
            </p:grpSp>
            <p:sp>
              <p:nvSpPr>
                <p:cNvPr id="1124" name="四角形: 角を丸くする 1123">
                  <a:extLst>
                    <a:ext uri="{FF2B5EF4-FFF2-40B4-BE49-F238E27FC236}">
                      <a16:creationId xmlns:a16="http://schemas.microsoft.com/office/drawing/2014/main" id="{B8CC7E6F-0D01-D9AD-35FB-09F7D6A17FE8}"/>
                    </a:ext>
                  </a:extLst>
                </p:cNvPr>
                <p:cNvSpPr/>
                <p:nvPr/>
              </p:nvSpPr>
              <p:spPr>
                <a:xfrm>
                  <a:off x="9114430" y="5772863"/>
                  <a:ext cx="2001613" cy="533400"/>
                </a:xfrm>
                <a:prstGeom prst="roundRect">
                  <a:avLst>
                    <a:gd name="adj" fmla="val 29531"/>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latin typeface="BIZ UDPゴシック" panose="020B0400000000000000" pitchFamily="50" charset="-128"/>
                      <a:ea typeface="BIZ UDPゴシック" panose="020B0400000000000000" pitchFamily="50" charset="-128"/>
                    </a:rPr>
                    <a:t>グループ</a:t>
                  </a:r>
                </a:p>
              </p:txBody>
            </p:sp>
          </p:grpSp>
          <p:sp>
            <p:nvSpPr>
              <p:cNvPr id="1129" name="TextBox 4">
                <a:extLst>
                  <a:ext uri="{FF2B5EF4-FFF2-40B4-BE49-F238E27FC236}">
                    <a16:creationId xmlns:a16="http://schemas.microsoft.com/office/drawing/2014/main" id="{4A94FE7B-CB9E-46F4-8C81-DE0859DAF734}"/>
                  </a:ext>
                </a:extLst>
              </p:cNvPr>
              <p:cNvSpPr txBox="1"/>
              <p:nvPr/>
            </p:nvSpPr>
            <p:spPr>
              <a:xfrm>
                <a:off x="10362499" y="8029375"/>
                <a:ext cx="2905208" cy="830997"/>
              </a:xfrm>
              <a:prstGeom prst="rect">
                <a:avLst/>
              </a:prstGeom>
            </p:spPr>
            <p:txBody>
              <a:bodyPr wrap="square" lIns="0" tIns="0" rIns="0" bIns="0" rtlCol="0" anchor="t">
                <a:spAutoFit/>
              </a:bodyPr>
              <a:lstStyle/>
              <a:p>
                <a:r>
                  <a:rPr lang="ja-JP" altLang="en-US" dirty="0">
                    <a:solidFill>
                      <a:srgbClr val="000000"/>
                    </a:solidFill>
                    <a:latin typeface="BIZ UDPゴシック" panose="020B0400000000000000" pitchFamily="50" charset="-128"/>
                    <a:ea typeface="BIZ UDPゴシック" panose="020B0400000000000000" pitchFamily="50" charset="-128"/>
                    <a:cs typeface="M+"/>
                    <a:sym typeface="M+"/>
                  </a:rPr>
                  <a:t>・スポーツ少年団</a:t>
                </a:r>
                <a:endParaRPr lang="en-US" altLang="ja-JP" dirty="0">
                  <a:solidFill>
                    <a:srgbClr val="000000"/>
                  </a:solidFill>
                  <a:latin typeface="BIZ UDPゴシック" panose="020B0400000000000000" pitchFamily="50" charset="-128"/>
                  <a:ea typeface="BIZ UDPゴシック" panose="020B0400000000000000" pitchFamily="50" charset="-128"/>
                  <a:cs typeface="M+"/>
                  <a:sym typeface="M+"/>
                </a:endParaRPr>
              </a:p>
              <a:p>
                <a:r>
                  <a:rPr lang="ja-JP" altLang="en-US" dirty="0">
                    <a:solidFill>
                      <a:srgbClr val="000000"/>
                    </a:solidFill>
                    <a:latin typeface="BIZ UDPゴシック" panose="020B0400000000000000" pitchFamily="50" charset="-128"/>
                    <a:ea typeface="BIZ UDPゴシック" panose="020B0400000000000000" pitchFamily="50" charset="-128"/>
                    <a:cs typeface="M+"/>
                    <a:sym typeface="M+"/>
                  </a:rPr>
                  <a:t>・総合型地域スポーツクラブ</a:t>
                </a:r>
                <a:endParaRPr lang="en-US" altLang="ja-JP" dirty="0">
                  <a:solidFill>
                    <a:srgbClr val="000000"/>
                  </a:solidFill>
                  <a:latin typeface="BIZ UDPゴシック" panose="020B0400000000000000" pitchFamily="50" charset="-128"/>
                  <a:ea typeface="BIZ UDPゴシック" panose="020B0400000000000000" pitchFamily="50" charset="-128"/>
                  <a:cs typeface="M+"/>
                  <a:sym typeface="M+"/>
                </a:endParaRPr>
              </a:p>
              <a:p>
                <a:r>
                  <a:rPr lang="ja-JP" altLang="en-US" dirty="0">
                    <a:solidFill>
                      <a:srgbClr val="000000"/>
                    </a:solidFill>
                    <a:latin typeface="BIZ UDPゴシック" panose="020B0400000000000000" pitchFamily="50" charset="-128"/>
                    <a:ea typeface="BIZ UDPゴシック" panose="020B0400000000000000" pitchFamily="50" charset="-128"/>
                    <a:cs typeface="M+"/>
                    <a:sym typeface="M+"/>
                  </a:rPr>
                  <a:t>・大学・大学院</a:t>
                </a:r>
                <a:endParaRPr lang="en-US"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1130" name="TextBox 4">
                <a:extLst>
                  <a:ext uri="{FF2B5EF4-FFF2-40B4-BE49-F238E27FC236}">
                    <a16:creationId xmlns:a16="http://schemas.microsoft.com/office/drawing/2014/main" id="{26AECB05-AFCE-8E17-65F1-F14225C7604F}"/>
                  </a:ext>
                </a:extLst>
              </p:cNvPr>
              <p:cNvSpPr txBox="1"/>
              <p:nvPr/>
            </p:nvSpPr>
            <p:spPr>
              <a:xfrm>
                <a:off x="7479138" y="8057729"/>
                <a:ext cx="1979031" cy="276999"/>
              </a:xfrm>
              <a:prstGeom prst="rect">
                <a:avLst/>
              </a:prstGeom>
            </p:spPr>
            <p:txBody>
              <a:bodyPr wrap="square" lIns="0" tIns="0" rIns="0" bIns="0" rtlCol="0" anchor="t">
                <a:spAutoFit/>
              </a:bodyPr>
              <a:lstStyle/>
              <a:p>
                <a:r>
                  <a:rPr lang="ja-JP" altLang="en-US" dirty="0">
                    <a:solidFill>
                      <a:srgbClr val="000000"/>
                    </a:solidFill>
                    <a:latin typeface="BIZ UDPゴシック" panose="020B0400000000000000" pitchFamily="50" charset="-128"/>
                    <a:ea typeface="BIZ UDPゴシック" panose="020B0400000000000000" pitchFamily="50" charset="-128"/>
                    <a:cs typeface="M+"/>
                    <a:sym typeface="M+"/>
                  </a:rPr>
                  <a:t>・スポーツ少年団</a:t>
                </a:r>
                <a:endParaRPr lang="en-US" altLang="ja-JP" dirty="0">
                  <a:solidFill>
                    <a:srgbClr val="000000"/>
                  </a:solidFill>
                  <a:latin typeface="BIZ UDPゴシック" panose="020B0400000000000000" pitchFamily="50" charset="-128"/>
                  <a:ea typeface="BIZ UDPゴシック" panose="020B0400000000000000" pitchFamily="50" charset="-128"/>
                  <a:cs typeface="M+"/>
                  <a:sym typeface="M+"/>
                </a:endParaRPr>
              </a:p>
            </p:txBody>
          </p:sp>
        </p:grpSp>
      </p:grpSp>
      <p:sp>
        <p:nvSpPr>
          <p:cNvPr id="4" name="フッター プレースホルダー 2">
            <a:extLst>
              <a:ext uri="{FF2B5EF4-FFF2-40B4-BE49-F238E27FC236}">
                <a16:creationId xmlns:a16="http://schemas.microsoft.com/office/drawing/2014/main" id="{86678276-0C63-CEBC-BC05-22C1E7D185E7}"/>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63658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0CB0-C83C-017E-713F-95EFF6754E15}"/>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1EA184B3-D6ED-2FEC-98CA-E608DD44185D}"/>
              </a:ext>
            </a:extLst>
          </p:cNvPr>
          <p:cNvSpPr txBox="1"/>
          <p:nvPr/>
        </p:nvSpPr>
        <p:spPr>
          <a:xfrm>
            <a:off x="873457" y="419100"/>
            <a:ext cx="6972300"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日本団派遣 </a:t>
            </a:r>
            <a:r>
              <a:rPr lang="en-US" altLang="ja-JP"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in </a:t>
            </a: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ドイツ</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4" name="TextBox 20">
            <a:extLst>
              <a:ext uri="{FF2B5EF4-FFF2-40B4-BE49-F238E27FC236}">
                <a16:creationId xmlns:a16="http://schemas.microsoft.com/office/drawing/2014/main" id="{87DEF269-C049-0827-879D-A40EB9ECA563}"/>
              </a:ext>
            </a:extLst>
          </p:cNvPr>
          <p:cNvSpPr txBox="1"/>
          <p:nvPr/>
        </p:nvSpPr>
        <p:spPr>
          <a:xfrm>
            <a:off x="14101379" y="9623064"/>
            <a:ext cx="4343399" cy="469744"/>
          </a:xfrm>
          <a:prstGeom prst="rect">
            <a:avLst/>
          </a:prstGeom>
        </p:spPr>
        <p:txBody>
          <a:bodyPr wrap="square" lIns="0" tIns="0" rIns="0" bIns="0" rtlCol="0" anchor="ctr">
            <a:spAutoFit/>
          </a:bodyPr>
          <a:lstStyle/>
          <a:p>
            <a:pPr>
              <a:lnSpc>
                <a:spcPts val="4473"/>
              </a:lnSpc>
            </a:pPr>
            <a:r>
              <a:rPr lang="en-US" altLang="ja-JP" dirty="0">
                <a:solidFill>
                  <a:srgbClr val="000000"/>
                </a:solidFill>
                <a:latin typeface="BIZ UDPゴシック" panose="020B0400000000000000" pitchFamily="50" charset="-128"/>
                <a:ea typeface="BIZ UDPゴシック" panose="020B0400000000000000" pitchFamily="50" charset="-128"/>
                <a:cs typeface="Noto Sans JP"/>
                <a:sym typeface="Noto Sans JP"/>
              </a:rPr>
              <a:t>※</a:t>
            </a:r>
            <a:r>
              <a:rPr lang="ja-JP" altLang="en-US" dirty="0">
                <a:solidFill>
                  <a:srgbClr val="000000"/>
                </a:solidFill>
                <a:latin typeface="BIZ UDPゴシック" panose="020B0400000000000000" pitchFamily="50" charset="-128"/>
                <a:ea typeface="BIZ UDPゴシック" panose="020B0400000000000000" pitchFamily="50" charset="-128"/>
                <a:cs typeface="Noto Sans JP"/>
                <a:sym typeface="Noto Sans JP"/>
              </a:rPr>
              <a:t>滞在日数は前後する場合があります。</a:t>
            </a:r>
            <a:endParaRPr lang="en-US" altLang="ja-JP"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grpSp>
        <p:nvGrpSpPr>
          <p:cNvPr id="1026" name="グループ化 1025">
            <a:extLst>
              <a:ext uri="{FF2B5EF4-FFF2-40B4-BE49-F238E27FC236}">
                <a16:creationId xmlns:a16="http://schemas.microsoft.com/office/drawing/2014/main" id="{FF49D71A-E222-EF33-F4FF-32C75ED004F8}"/>
              </a:ext>
            </a:extLst>
          </p:cNvPr>
          <p:cNvGrpSpPr/>
          <p:nvPr/>
        </p:nvGrpSpPr>
        <p:grpSpPr>
          <a:xfrm>
            <a:off x="747063" y="2476500"/>
            <a:ext cx="16793875" cy="7010400"/>
            <a:chOff x="747063" y="2476500"/>
            <a:chExt cx="16793875" cy="7010400"/>
          </a:xfrm>
        </p:grpSpPr>
        <p:grpSp>
          <p:nvGrpSpPr>
            <p:cNvPr id="18" name="グループ化 17">
              <a:extLst>
                <a:ext uri="{FF2B5EF4-FFF2-40B4-BE49-F238E27FC236}">
                  <a16:creationId xmlns:a16="http://schemas.microsoft.com/office/drawing/2014/main" id="{149FBDE0-7831-E1F8-A689-A3B8E57BC015}"/>
                </a:ext>
              </a:extLst>
            </p:cNvPr>
            <p:cNvGrpSpPr/>
            <p:nvPr/>
          </p:nvGrpSpPr>
          <p:grpSpPr>
            <a:xfrm>
              <a:off x="747063" y="2476500"/>
              <a:ext cx="16793875" cy="7010400"/>
              <a:chOff x="747063" y="2476500"/>
              <a:chExt cx="16793875" cy="7010400"/>
            </a:xfrm>
          </p:grpSpPr>
          <p:grpSp>
            <p:nvGrpSpPr>
              <p:cNvPr id="8" name="グループ化 7">
                <a:extLst>
                  <a:ext uri="{FF2B5EF4-FFF2-40B4-BE49-F238E27FC236}">
                    <a16:creationId xmlns:a16="http://schemas.microsoft.com/office/drawing/2014/main" id="{6C1E1A36-0298-1AEA-27BB-E66D9B19C8D8}"/>
                  </a:ext>
                </a:extLst>
              </p:cNvPr>
              <p:cNvGrpSpPr/>
              <p:nvPr/>
            </p:nvGrpSpPr>
            <p:grpSpPr>
              <a:xfrm>
                <a:off x="747063" y="2476500"/>
                <a:ext cx="16793875" cy="7010400"/>
                <a:chOff x="747063" y="2476500"/>
                <a:chExt cx="16793875" cy="7010400"/>
              </a:xfrm>
            </p:grpSpPr>
            <p:grpSp>
              <p:nvGrpSpPr>
                <p:cNvPr id="3" name="グループ化 2">
                  <a:extLst>
                    <a:ext uri="{FF2B5EF4-FFF2-40B4-BE49-F238E27FC236}">
                      <a16:creationId xmlns:a16="http://schemas.microsoft.com/office/drawing/2014/main" id="{A90D81C2-2B05-FB5D-7569-4215EF559D80}"/>
                    </a:ext>
                  </a:extLst>
                </p:cNvPr>
                <p:cNvGrpSpPr/>
                <p:nvPr/>
              </p:nvGrpSpPr>
              <p:grpSpPr>
                <a:xfrm>
                  <a:off x="747063" y="2476500"/>
                  <a:ext cx="16793875" cy="7010400"/>
                  <a:chOff x="747063" y="2476500"/>
                  <a:chExt cx="16793875" cy="7010400"/>
                </a:xfrm>
              </p:grpSpPr>
              <p:grpSp>
                <p:nvGrpSpPr>
                  <p:cNvPr id="27" name="Group 3">
                    <a:extLst>
                      <a:ext uri="{FF2B5EF4-FFF2-40B4-BE49-F238E27FC236}">
                        <a16:creationId xmlns:a16="http://schemas.microsoft.com/office/drawing/2014/main" id="{5070FAAE-0C28-EF51-6D54-4D0F6E750514}"/>
                      </a:ext>
                    </a:extLst>
                  </p:cNvPr>
                  <p:cNvGrpSpPr/>
                  <p:nvPr/>
                </p:nvGrpSpPr>
                <p:grpSpPr>
                  <a:xfrm>
                    <a:off x="747063" y="2476500"/>
                    <a:ext cx="16793875" cy="7010400"/>
                    <a:chOff x="0" y="0"/>
                    <a:chExt cx="17642519" cy="7962155"/>
                  </a:xfrm>
                </p:grpSpPr>
                <p:grpSp>
                  <p:nvGrpSpPr>
                    <p:cNvPr id="29" name="Group 5">
                      <a:extLst>
                        <a:ext uri="{FF2B5EF4-FFF2-40B4-BE49-F238E27FC236}">
                          <a16:creationId xmlns:a16="http://schemas.microsoft.com/office/drawing/2014/main" id="{B70C65A7-FEBD-BA3F-4E2B-774C0FE9A69F}"/>
                        </a:ext>
                      </a:extLst>
                    </p:cNvPr>
                    <p:cNvGrpSpPr/>
                    <p:nvPr/>
                  </p:nvGrpSpPr>
                  <p:grpSpPr>
                    <a:xfrm>
                      <a:off x="6107224" y="0"/>
                      <a:ext cx="5428071" cy="7962155"/>
                      <a:chOff x="0" y="0"/>
                      <a:chExt cx="1140828" cy="1673422"/>
                    </a:xfrm>
                  </p:grpSpPr>
                  <p:sp>
                    <p:nvSpPr>
                      <p:cNvPr id="1052" name="Freeform 6">
                        <a:extLst>
                          <a:ext uri="{FF2B5EF4-FFF2-40B4-BE49-F238E27FC236}">
                            <a16:creationId xmlns:a16="http://schemas.microsoft.com/office/drawing/2014/main" id="{188400F6-CFFE-B691-FB97-68599776D31A}"/>
                          </a:ext>
                        </a:extLst>
                      </p:cNvPr>
                      <p:cNvSpPr/>
                      <p:nvPr/>
                    </p:nvSpPr>
                    <p:spPr>
                      <a:xfrm>
                        <a:off x="0" y="0"/>
                        <a:ext cx="1140828" cy="1673422"/>
                      </a:xfrm>
                      <a:custGeom>
                        <a:avLst/>
                        <a:gdLst/>
                        <a:ahLst/>
                        <a:cxnLst/>
                        <a:rect l="l" t="t" r="r" b="b"/>
                        <a:pathLst>
                          <a:path w="1140828" h="1673422">
                            <a:moveTo>
                              <a:pt x="91153" y="0"/>
                            </a:moveTo>
                            <a:lnTo>
                              <a:pt x="1049675" y="0"/>
                            </a:lnTo>
                            <a:cubicBezTo>
                              <a:pt x="1100018" y="0"/>
                              <a:pt x="1140828" y="40811"/>
                              <a:pt x="1140828" y="91153"/>
                            </a:cubicBezTo>
                            <a:lnTo>
                              <a:pt x="1140828" y="1582268"/>
                            </a:lnTo>
                            <a:cubicBezTo>
                              <a:pt x="1140828" y="1632611"/>
                              <a:pt x="1100018" y="1673422"/>
                              <a:pt x="1049675" y="1673422"/>
                            </a:cubicBezTo>
                            <a:lnTo>
                              <a:pt x="91153" y="1673422"/>
                            </a:lnTo>
                            <a:cubicBezTo>
                              <a:pt x="66978" y="1673422"/>
                              <a:pt x="43793" y="1663818"/>
                              <a:pt x="26698" y="1646724"/>
                            </a:cubicBezTo>
                            <a:cubicBezTo>
                              <a:pt x="9604" y="1629629"/>
                              <a:pt x="0" y="1606444"/>
                              <a:pt x="0" y="1582268"/>
                            </a:cubicBezTo>
                            <a:lnTo>
                              <a:pt x="0" y="91153"/>
                            </a:lnTo>
                            <a:cubicBezTo>
                              <a:pt x="0" y="40811"/>
                              <a:pt x="40811" y="0"/>
                              <a:pt x="91153"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053" name="TextBox 7">
                        <a:extLst>
                          <a:ext uri="{FF2B5EF4-FFF2-40B4-BE49-F238E27FC236}">
                            <a16:creationId xmlns:a16="http://schemas.microsoft.com/office/drawing/2014/main" id="{0F01576A-AC50-721A-E870-629066AA0B60}"/>
                          </a:ext>
                        </a:extLst>
                      </p:cNvPr>
                      <p:cNvSpPr txBox="1"/>
                      <p:nvPr/>
                    </p:nvSpPr>
                    <p:spPr>
                      <a:xfrm>
                        <a:off x="0" y="-76200"/>
                        <a:ext cx="1140828" cy="1749622"/>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grpSp>
                  <p:nvGrpSpPr>
                    <p:cNvPr id="30" name="Group 8">
                      <a:extLst>
                        <a:ext uri="{FF2B5EF4-FFF2-40B4-BE49-F238E27FC236}">
                          <a16:creationId xmlns:a16="http://schemas.microsoft.com/office/drawing/2014/main" id="{642719DD-2ADD-A560-CF33-2ECE74F86FE3}"/>
                        </a:ext>
                      </a:extLst>
                    </p:cNvPr>
                    <p:cNvGrpSpPr/>
                    <p:nvPr/>
                  </p:nvGrpSpPr>
                  <p:grpSpPr>
                    <a:xfrm>
                      <a:off x="6593517" y="2568610"/>
                      <a:ext cx="4455486" cy="5068747"/>
                      <a:chOff x="0" y="-143451"/>
                      <a:chExt cx="936418" cy="1065308"/>
                    </a:xfrm>
                  </p:grpSpPr>
                  <p:sp>
                    <p:nvSpPr>
                      <p:cNvPr id="1050" name="Freeform 9">
                        <a:extLst>
                          <a:ext uri="{FF2B5EF4-FFF2-40B4-BE49-F238E27FC236}">
                            <a16:creationId xmlns:a16="http://schemas.microsoft.com/office/drawing/2014/main" id="{00C58ACB-915F-DDBD-8BF4-07C252D26610}"/>
                          </a:ext>
                        </a:extLst>
                      </p:cNvPr>
                      <p:cNvSpPr/>
                      <p:nvPr/>
                    </p:nvSpPr>
                    <p:spPr>
                      <a:xfrm>
                        <a:off x="0" y="-143451"/>
                        <a:ext cx="936418" cy="1065308"/>
                      </a:xfrm>
                      <a:custGeom>
                        <a:avLst/>
                        <a:gdLst/>
                        <a:ahLst/>
                        <a:cxnLst/>
                        <a:rect l="l" t="t" r="r" b="b"/>
                        <a:pathLst>
                          <a:path w="936418" h="921856">
                            <a:moveTo>
                              <a:pt x="111051" y="0"/>
                            </a:moveTo>
                            <a:lnTo>
                              <a:pt x="825367" y="0"/>
                            </a:lnTo>
                            <a:cubicBezTo>
                              <a:pt x="886699" y="0"/>
                              <a:pt x="936418" y="49719"/>
                              <a:pt x="936418" y="111051"/>
                            </a:cubicBezTo>
                            <a:lnTo>
                              <a:pt x="936418" y="810805"/>
                            </a:lnTo>
                            <a:cubicBezTo>
                              <a:pt x="936418" y="872137"/>
                              <a:pt x="886699" y="921856"/>
                              <a:pt x="825367" y="921856"/>
                            </a:cubicBezTo>
                            <a:lnTo>
                              <a:pt x="111051" y="921856"/>
                            </a:lnTo>
                            <a:cubicBezTo>
                              <a:pt x="49719" y="921856"/>
                              <a:pt x="0" y="872137"/>
                              <a:pt x="0" y="810805"/>
                            </a:cubicBezTo>
                            <a:lnTo>
                              <a:pt x="0" y="111051"/>
                            </a:lnTo>
                            <a:cubicBezTo>
                              <a:pt x="0" y="49719"/>
                              <a:pt x="49719" y="0"/>
                              <a:pt x="111051" y="0"/>
                            </a:cubicBezTo>
                            <a:close/>
                          </a:path>
                        </a:pathLst>
                      </a:custGeom>
                      <a:solidFill>
                        <a:srgbClr val="FFFFFF"/>
                      </a:solidFill>
                    </p:spPr>
                    <p:txBody>
                      <a:bodyPr/>
                      <a:lstStyle/>
                      <a:p>
                        <a:endParaRPr lang="ja-JP" altLang="en-US" dirty="0">
                          <a:latin typeface="BIZ UDPゴシック" panose="020B0400000000000000" pitchFamily="50" charset="-128"/>
                          <a:ea typeface="BIZ UDPゴシック" panose="020B0400000000000000" pitchFamily="50" charset="-128"/>
                        </a:endParaRPr>
                      </a:p>
                    </p:txBody>
                  </p:sp>
                  <p:sp>
                    <p:nvSpPr>
                      <p:cNvPr id="1051" name="TextBox 10">
                        <a:extLst>
                          <a:ext uri="{FF2B5EF4-FFF2-40B4-BE49-F238E27FC236}">
                            <a16:creationId xmlns:a16="http://schemas.microsoft.com/office/drawing/2014/main" id="{4D725C8A-0744-46B3-F373-34F0DA6AF0D9}"/>
                          </a:ext>
                        </a:extLst>
                      </p:cNvPr>
                      <p:cNvSpPr txBox="1"/>
                      <p:nvPr/>
                    </p:nvSpPr>
                    <p:spPr>
                      <a:xfrm>
                        <a:off x="0" y="-76200"/>
                        <a:ext cx="936418" cy="998056"/>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sp>
                  <p:nvSpPr>
                    <p:cNvPr id="31" name="TextBox 12">
                      <a:extLst>
                        <a:ext uri="{FF2B5EF4-FFF2-40B4-BE49-F238E27FC236}">
                          <a16:creationId xmlns:a16="http://schemas.microsoft.com/office/drawing/2014/main" id="{E8409E84-D021-6973-A177-69AB72766462}"/>
                        </a:ext>
                      </a:extLst>
                    </p:cNvPr>
                    <p:cNvSpPr txBox="1"/>
                    <p:nvPr/>
                  </p:nvSpPr>
                  <p:spPr>
                    <a:xfrm>
                      <a:off x="6277839" y="1065942"/>
                      <a:ext cx="5086833" cy="1214143"/>
                    </a:xfrm>
                    <a:prstGeom prst="rect">
                      <a:avLst/>
                    </a:prstGeom>
                  </p:spPr>
                  <p:txBody>
                    <a:bodyPr lIns="0" tIns="0" rIns="0" bIns="0" rtlCol="0" anchor="t">
                      <a:spAutoFit/>
                    </a:bodyPr>
                    <a:lstStyle/>
                    <a:p>
                      <a:pPr algn="ctr">
                        <a:lnSpc>
                          <a:spcPts val="4473"/>
                        </a:lnSpc>
                      </a:pP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グループに分かれて</a:t>
                      </a:r>
                      <a:endPar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a:p>
                      <a:pPr algn="ctr">
                        <a:lnSpc>
                          <a:spcPts val="4473"/>
                        </a:lnSpc>
                      </a:pP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各地方で</a:t>
                      </a:r>
                      <a:r>
                        <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10</a:t>
                      </a: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泊</a:t>
                      </a:r>
                      <a:r>
                        <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11</a:t>
                      </a: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a:t>
                      </a:r>
                      <a:endParaRPr 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grpSp>
                  <p:nvGrpSpPr>
                    <p:cNvPr id="1025" name="Group 14">
                      <a:extLst>
                        <a:ext uri="{FF2B5EF4-FFF2-40B4-BE49-F238E27FC236}">
                          <a16:creationId xmlns:a16="http://schemas.microsoft.com/office/drawing/2014/main" id="{0063F903-BD1A-987C-6DC1-6840BB83904F}"/>
                        </a:ext>
                      </a:extLst>
                    </p:cNvPr>
                    <p:cNvGrpSpPr/>
                    <p:nvPr/>
                  </p:nvGrpSpPr>
                  <p:grpSpPr>
                    <a:xfrm>
                      <a:off x="0" y="0"/>
                      <a:ext cx="5428071" cy="7962155"/>
                      <a:chOff x="0" y="0"/>
                      <a:chExt cx="1140828" cy="1673422"/>
                    </a:xfrm>
                  </p:grpSpPr>
                  <p:sp>
                    <p:nvSpPr>
                      <p:cNvPr id="1048" name="Freeform 15">
                        <a:extLst>
                          <a:ext uri="{FF2B5EF4-FFF2-40B4-BE49-F238E27FC236}">
                            <a16:creationId xmlns:a16="http://schemas.microsoft.com/office/drawing/2014/main" id="{00CF6FEC-DD15-DF62-5B24-168257214486}"/>
                          </a:ext>
                        </a:extLst>
                      </p:cNvPr>
                      <p:cNvSpPr/>
                      <p:nvPr/>
                    </p:nvSpPr>
                    <p:spPr>
                      <a:xfrm>
                        <a:off x="0" y="0"/>
                        <a:ext cx="1140828" cy="1673422"/>
                      </a:xfrm>
                      <a:custGeom>
                        <a:avLst/>
                        <a:gdLst/>
                        <a:ahLst/>
                        <a:cxnLst/>
                        <a:rect l="l" t="t" r="r" b="b"/>
                        <a:pathLst>
                          <a:path w="1140828" h="1673422">
                            <a:moveTo>
                              <a:pt x="96515" y="0"/>
                            </a:moveTo>
                            <a:lnTo>
                              <a:pt x="1044313" y="0"/>
                            </a:lnTo>
                            <a:cubicBezTo>
                              <a:pt x="1069911" y="0"/>
                              <a:pt x="1094460" y="10169"/>
                              <a:pt x="1112560" y="28269"/>
                            </a:cubicBezTo>
                            <a:cubicBezTo>
                              <a:pt x="1130660" y="46369"/>
                              <a:pt x="1140828" y="70918"/>
                              <a:pt x="1140828" y="96515"/>
                            </a:cubicBezTo>
                            <a:lnTo>
                              <a:pt x="1140828" y="1576906"/>
                            </a:lnTo>
                            <a:cubicBezTo>
                              <a:pt x="1140828" y="1602504"/>
                              <a:pt x="1130660" y="1627053"/>
                              <a:pt x="1112560" y="1645153"/>
                            </a:cubicBezTo>
                            <a:cubicBezTo>
                              <a:pt x="1094460" y="1663253"/>
                              <a:pt x="1069911" y="1673422"/>
                              <a:pt x="1044313" y="1673422"/>
                            </a:cubicBezTo>
                            <a:lnTo>
                              <a:pt x="96515" y="1673422"/>
                            </a:lnTo>
                            <a:cubicBezTo>
                              <a:pt x="70918" y="1673422"/>
                              <a:pt x="46369" y="1663253"/>
                              <a:pt x="28269" y="1645153"/>
                            </a:cubicBezTo>
                            <a:cubicBezTo>
                              <a:pt x="10169" y="1627053"/>
                              <a:pt x="0" y="1602504"/>
                              <a:pt x="0" y="1576906"/>
                            </a:cubicBezTo>
                            <a:lnTo>
                              <a:pt x="0" y="96515"/>
                            </a:lnTo>
                            <a:cubicBezTo>
                              <a:pt x="0" y="70918"/>
                              <a:pt x="10169" y="46369"/>
                              <a:pt x="28269" y="28269"/>
                            </a:cubicBezTo>
                            <a:cubicBezTo>
                              <a:pt x="46369" y="10169"/>
                              <a:pt x="70918" y="0"/>
                              <a:pt x="96515"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049" name="TextBox 16">
                        <a:extLst>
                          <a:ext uri="{FF2B5EF4-FFF2-40B4-BE49-F238E27FC236}">
                            <a16:creationId xmlns:a16="http://schemas.microsoft.com/office/drawing/2014/main" id="{4E26B69A-5644-9487-631D-A8C8384C773B}"/>
                          </a:ext>
                        </a:extLst>
                      </p:cNvPr>
                      <p:cNvSpPr txBox="1"/>
                      <p:nvPr/>
                    </p:nvSpPr>
                    <p:spPr>
                      <a:xfrm>
                        <a:off x="0" y="-76200"/>
                        <a:ext cx="1140828" cy="1749622"/>
                      </a:xfrm>
                      <a:prstGeom prst="rect">
                        <a:avLst/>
                      </a:prstGeom>
                    </p:spPr>
                    <p:txBody>
                      <a:bodyPr lIns="50800" tIns="50800" rIns="50800" bIns="50800" rtlCol="0" anchor="ctr"/>
                      <a:lstStyle/>
                      <a:p>
                        <a:pPr algn="ctr">
                          <a:lnSpc>
                            <a:spcPts val="3639"/>
                          </a:lnSpc>
                        </a:pPr>
                        <a:endParaRPr>
                          <a:latin typeface="BIZ UDPゴシック" panose="020B0400000000000000" pitchFamily="50" charset="-128"/>
                          <a:ea typeface="BIZ UDPゴシック" panose="020B0400000000000000" pitchFamily="50" charset="-128"/>
                        </a:endParaRPr>
                      </a:p>
                    </p:txBody>
                  </p:sp>
                </p:grpSp>
                <p:grpSp>
                  <p:nvGrpSpPr>
                    <p:cNvPr id="1027" name="Group 17">
                      <a:extLst>
                        <a:ext uri="{FF2B5EF4-FFF2-40B4-BE49-F238E27FC236}">
                          <a16:creationId xmlns:a16="http://schemas.microsoft.com/office/drawing/2014/main" id="{DA842313-FAD4-2A83-BEFE-7CC44A7CEE0F}"/>
                        </a:ext>
                      </a:extLst>
                    </p:cNvPr>
                    <p:cNvGrpSpPr/>
                    <p:nvPr/>
                  </p:nvGrpSpPr>
                  <p:grpSpPr>
                    <a:xfrm>
                      <a:off x="486293" y="2568610"/>
                      <a:ext cx="4455486" cy="5068747"/>
                      <a:chOff x="0" y="-143451"/>
                      <a:chExt cx="936418" cy="1065308"/>
                    </a:xfrm>
                  </p:grpSpPr>
                  <p:sp>
                    <p:nvSpPr>
                      <p:cNvPr id="1046" name="Freeform 18">
                        <a:extLst>
                          <a:ext uri="{FF2B5EF4-FFF2-40B4-BE49-F238E27FC236}">
                            <a16:creationId xmlns:a16="http://schemas.microsoft.com/office/drawing/2014/main" id="{E2182632-69F0-B7E9-46B4-621F359A47A4}"/>
                          </a:ext>
                        </a:extLst>
                      </p:cNvPr>
                      <p:cNvSpPr/>
                      <p:nvPr/>
                    </p:nvSpPr>
                    <p:spPr>
                      <a:xfrm>
                        <a:off x="0" y="-143451"/>
                        <a:ext cx="936418" cy="1065308"/>
                      </a:xfrm>
                      <a:custGeom>
                        <a:avLst/>
                        <a:gdLst/>
                        <a:ahLst/>
                        <a:cxnLst/>
                        <a:rect l="l" t="t" r="r" b="b"/>
                        <a:pathLst>
                          <a:path w="936418" h="921856">
                            <a:moveTo>
                              <a:pt x="117583" y="0"/>
                            </a:moveTo>
                            <a:lnTo>
                              <a:pt x="818835" y="0"/>
                            </a:lnTo>
                            <a:cubicBezTo>
                              <a:pt x="883774" y="0"/>
                              <a:pt x="936418" y="52644"/>
                              <a:pt x="936418" y="117583"/>
                            </a:cubicBezTo>
                            <a:lnTo>
                              <a:pt x="936418" y="804273"/>
                            </a:lnTo>
                            <a:cubicBezTo>
                              <a:pt x="936418" y="835458"/>
                              <a:pt x="924030" y="865366"/>
                              <a:pt x="901979" y="887417"/>
                            </a:cubicBezTo>
                            <a:cubicBezTo>
                              <a:pt x="879928" y="909468"/>
                              <a:pt x="850020" y="921856"/>
                              <a:pt x="818835" y="921856"/>
                            </a:cubicBezTo>
                            <a:lnTo>
                              <a:pt x="117583" y="921856"/>
                            </a:lnTo>
                            <a:cubicBezTo>
                              <a:pt x="52644" y="921856"/>
                              <a:pt x="0" y="869213"/>
                              <a:pt x="0" y="804273"/>
                            </a:cubicBezTo>
                            <a:lnTo>
                              <a:pt x="0" y="117583"/>
                            </a:lnTo>
                            <a:cubicBezTo>
                              <a:pt x="0" y="52644"/>
                              <a:pt x="52644" y="0"/>
                              <a:pt x="117583" y="0"/>
                            </a:cubicBezTo>
                            <a:close/>
                          </a:path>
                        </a:pathLst>
                      </a:custGeom>
                      <a:solidFill>
                        <a:srgbClr val="FFFFFF"/>
                      </a:solidFill>
                    </p:spPr>
                    <p:txBody>
                      <a:bodyPr/>
                      <a:lstStyle/>
                      <a:p>
                        <a:endParaRPr lang="ja-JP" altLang="en-US" dirty="0">
                          <a:latin typeface="BIZ UDPゴシック" panose="020B0400000000000000" pitchFamily="50" charset="-128"/>
                          <a:ea typeface="BIZ UDPゴシック" panose="020B0400000000000000" pitchFamily="50" charset="-128"/>
                        </a:endParaRPr>
                      </a:p>
                    </p:txBody>
                  </p:sp>
                  <p:sp>
                    <p:nvSpPr>
                      <p:cNvPr id="1047" name="TextBox 19">
                        <a:extLst>
                          <a:ext uri="{FF2B5EF4-FFF2-40B4-BE49-F238E27FC236}">
                            <a16:creationId xmlns:a16="http://schemas.microsoft.com/office/drawing/2014/main" id="{A4B638EF-9E75-3E59-0217-CF0BF95F4C16}"/>
                          </a:ext>
                        </a:extLst>
                      </p:cNvPr>
                      <p:cNvSpPr txBox="1"/>
                      <p:nvPr/>
                    </p:nvSpPr>
                    <p:spPr>
                      <a:xfrm>
                        <a:off x="0" y="-76200"/>
                        <a:ext cx="936418" cy="998056"/>
                      </a:xfrm>
                      <a:prstGeom prst="rect">
                        <a:avLst/>
                      </a:prstGeom>
                    </p:spPr>
                    <p:txBody>
                      <a:bodyPr lIns="50800" tIns="50800" rIns="50800" bIns="50800" rtlCol="0" anchor="ctr"/>
                      <a:lstStyle/>
                      <a:p>
                        <a:pPr algn="ctr">
                          <a:lnSpc>
                            <a:spcPts val="3639"/>
                          </a:lnSpc>
                        </a:pPr>
                        <a:endParaRPr>
                          <a:latin typeface="BIZ UDPゴシック" panose="020B0400000000000000" pitchFamily="50" charset="-128"/>
                          <a:ea typeface="BIZ UDPゴシック" panose="020B0400000000000000" pitchFamily="50" charset="-128"/>
                        </a:endParaRPr>
                      </a:p>
                    </p:txBody>
                  </p:sp>
                </p:grpSp>
                <p:sp>
                  <p:nvSpPr>
                    <p:cNvPr id="1028" name="TextBox 20">
                      <a:extLst>
                        <a:ext uri="{FF2B5EF4-FFF2-40B4-BE49-F238E27FC236}">
                          <a16:creationId xmlns:a16="http://schemas.microsoft.com/office/drawing/2014/main" id="{4B6F968D-FD45-8F23-1944-DD9416BB0697}"/>
                        </a:ext>
                      </a:extLst>
                    </p:cNvPr>
                    <p:cNvSpPr txBox="1"/>
                    <p:nvPr/>
                  </p:nvSpPr>
                  <p:spPr>
                    <a:xfrm>
                      <a:off x="98091" y="1337578"/>
                      <a:ext cx="5086833" cy="558716"/>
                    </a:xfrm>
                    <a:prstGeom prst="rect">
                      <a:avLst/>
                    </a:prstGeom>
                  </p:spPr>
                  <p:txBody>
                    <a:bodyPr lIns="0" tIns="0" rIns="0" bIns="0" rtlCol="0" anchor="t">
                      <a:spAutoFit/>
                    </a:bodyPr>
                    <a:lstStyle/>
                    <a:p>
                      <a:pPr algn="ctr">
                        <a:lnSpc>
                          <a:spcPts val="4473"/>
                        </a:lnSpc>
                      </a:pP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日本団全体で</a:t>
                      </a:r>
                      <a:r>
                        <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2</a:t>
                      </a: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泊</a:t>
                      </a:r>
                      <a:r>
                        <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3</a:t>
                      </a: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a:t>
                      </a:r>
                      <a:endPar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sp>
                  <p:nvSpPr>
                    <p:cNvPr id="1029" name="TextBox 21">
                      <a:extLst>
                        <a:ext uri="{FF2B5EF4-FFF2-40B4-BE49-F238E27FC236}">
                          <a16:creationId xmlns:a16="http://schemas.microsoft.com/office/drawing/2014/main" id="{17776D89-7FCC-AC62-A376-BA218CC3EA67}"/>
                        </a:ext>
                      </a:extLst>
                    </p:cNvPr>
                    <p:cNvSpPr txBox="1"/>
                    <p:nvPr/>
                  </p:nvSpPr>
                  <p:spPr>
                    <a:xfrm>
                      <a:off x="243146" y="436310"/>
                      <a:ext cx="4941778" cy="528914"/>
                    </a:xfrm>
                    <a:prstGeom prst="rect">
                      <a:avLst/>
                    </a:prstGeom>
                  </p:spPr>
                  <p:txBody>
                    <a:bodyPr wrap="square" lIns="0" tIns="0" rIns="0" bIns="0" rtlCol="0" anchor="t">
                      <a:spAutoFit/>
                    </a:bodyPr>
                    <a:lstStyle/>
                    <a:p>
                      <a:pPr algn="ctr">
                        <a:lnSpc>
                          <a:spcPts val="4473"/>
                        </a:lnSpc>
                      </a:pPr>
                      <a:r>
                        <a:rPr lang="ja-JP" alt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全体プログラム（前半）</a:t>
                      </a:r>
                      <a:endParaRPr 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endParaRPr>
                    </a:p>
                  </p:txBody>
                </p:sp>
                <p:grpSp>
                  <p:nvGrpSpPr>
                    <p:cNvPr id="1030" name="Group 23">
                      <a:extLst>
                        <a:ext uri="{FF2B5EF4-FFF2-40B4-BE49-F238E27FC236}">
                          <a16:creationId xmlns:a16="http://schemas.microsoft.com/office/drawing/2014/main" id="{D5EC9830-28EF-BFD5-9D62-08AABFE2F6E7}"/>
                        </a:ext>
                      </a:extLst>
                    </p:cNvPr>
                    <p:cNvGrpSpPr/>
                    <p:nvPr/>
                  </p:nvGrpSpPr>
                  <p:grpSpPr>
                    <a:xfrm>
                      <a:off x="12214448" y="0"/>
                      <a:ext cx="5428071" cy="7962155"/>
                      <a:chOff x="0" y="0"/>
                      <a:chExt cx="1140828" cy="1673422"/>
                    </a:xfrm>
                  </p:grpSpPr>
                  <p:sp>
                    <p:nvSpPr>
                      <p:cNvPr id="1044" name="Freeform 24">
                        <a:extLst>
                          <a:ext uri="{FF2B5EF4-FFF2-40B4-BE49-F238E27FC236}">
                            <a16:creationId xmlns:a16="http://schemas.microsoft.com/office/drawing/2014/main" id="{B2A374DB-C0A6-8661-A8A7-E237521141B5}"/>
                          </a:ext>
                        </a:extLst>
                      </p:cNvPr>
                      <p:cNvSpPr/>
                      <p:nvPr/>
                    </p:nvSpPr>
                    <p:spPr>
                      <a:xfrm>
                        <a:off x="0" y="0"/>
                        <a:ext cx="1140828" cy="1673422"/>
                      </a:xfrm>
                      <a:custGeom>
                        <a:avLst/>
                        <a:gdLst/>
                        <a:ahLst/>
                        <a:cxnLst/>
                        <a:rect l="l" t="t" r="r" b="b"/>
                        <a:pathLst>
                          <a:path w="1140828" h="1673422">
                            <a:moveTo>
                              <a:pt x="96515" y="0"/>
                            </a:moveTo>
                            <a:lnTo>
                              <a:pt x="1044313" y="0"/>
                            </a:lnTo>
                            <a:cubicBezTo>
                              <a:pt x="1069911" y="0"/>
                              <a:pt x="1094460" y="10169"/>
                              <a:pt x="1112560" y="28269"/>
                            </a:cubicBezTo>
                            <a:cubicBezTo>
                              <a:pt x="1130660" y="46369"/>
                              <a:pt x="1140828" y="70918"/>
                              <a:pt x="1140828" y="96515"/>
                            </a:cubicBezTo>
                            <a:lnTo>
                              <a:pt x="1140828" y="1576906"/>
                            </a:lnTo>
                            <a:cubicBezTo>
                              <a:pt x="1140828" y="1602504"/>
                              <a:pt x="1130660" y="1627053"/>
                              <a:pt x="1112560" y="1645153"/>
                            </a:cubicBezTo>
                            <a:cubicBezTo>
                              <a:pt x="1094460" y="1663253"/>
                              <a:pt x="1069911" y="1673422"/>
                              <a:pt x="1044313" y="1673422"/>
                            </a:cubicBezTo>
                            <a:lnTo>
                              <a:pt x="96515" y="1673422"/>
                            </a:lnTo>
                            <a:cubicBezTo>
                              <a:pt x="70918" y="1673422"/>
                              <a:pt x="46369" y="1663253"/>
                              <a:pt x="28269" y="1645153"/>
                            </a:cubicBezTo>
                            <a:cubicBezTo>
                              <a:pt x="10169" y="1627053"/>
                              <a:pt x="0" y="1602504"/>
                              <a:pt x="0" y="1576906"/>
                            </a:cubicBezTo>
                            <a:lnTo>
                              <a:pt x="0" y="96515"/>
                            </a:lnTo>
                            <a:cubicBezTo>
                              <a:pt x="0" y="70918"/>
                              <a:pt x="10169" y="46369"/>
                              <a:pt x="28269" y="28269"/>
                            </a:cubicBezTo>
                            <a:cubicBezTo>
                              <a:pt x="46369" y="10169"/>
                              <a:pt x="70918" y="0"/>
                              <a:pt x="96515"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045" name="TextBox 25">
                        <a:extLst>
                          <a:ext uri="{FF2B5EF4-FFF2-40B4-BE49-F238E27FC236}">
                            <a16:creationId xmlns:a16="http://schemas.microsoft.com/office/drawing/2014/main" id="{FDC1B2F1-D7EC-3DBE-CEA4-E3B7F40A611A}"/>
                          </a:ext>
                        </a:extLst>
                      </p:cNvPr>
                      <p:cNvSpPr txBox="1"/>
                      <p:nvPr/>
                    </p:nvSpPr>
                    <p:spPr>
                      <a:xfrm>
                        <a:off x="0" y="-76200"/>
                        <a:ext cx="1140828" cy="1749622"/>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grpSp>
                  <p:nvGrpSpPr>
                    <p:cNvPr id="1031" name="Group 26">
                      <a:extLst>
                        <a:ext uri="{FF2B5EF4-FFF2-40B4-BE49-F238E27FC236}">
                          <a16:creationId xmlns:a16="http://schemas.microsoft.com/office/drawing/2014/main" id="{44C36B65-9FBA-DB3C-99F6-D05186584E31}"/>
                        </a:ext>
                      </a:extLst>
                    </p:cNvPr>
                    <p:cNvGrpSpPr/>
                    <p:nvPr/>
                  </p:nvGrpSpPr>
                  <p:grpSpPr>
                    <a:xfrm>
                      <a:off x="12700741" y="2568605"/>
                      <a:ext cx="4511131" cy="5068747"/>
                      <a:chOff x="0" y="-143452"/>
                      <a:chExt cx="948113" cy="1065308"/>
                    </a:xfrm>
                  </p:grpSpPr>
                  <p:sp>
                    <p:nvSpPr>
                      <p:cNvPr id="1042" name="Freeform 27">
                        <a:extLst>
                          <a:ext uri="{FF2B5EF4-FFF2-40B4-BE49-F238E27FC236}">
                            <a16:creationId xmlns:a16="http://schemas.microsoft.com/office/drawing/2014/main" id="{436D7CA9-8B27-D7C6-5B78-386293D6C830}"/>
                          </a:ext>
                        </a:extLst>
                      </p:cNvPr>
                      <p:cNvSpPr/>
                      <p:nvPr/>
                    </p:nvSpPr>
                    <p:spPr>
                      <a:xfrm>
                        <a:off x="11695" y="-143452"/>
                        <a:ext cx="936418" cy="1065308"/>
                      </a:xfrm>
                      <a:custGeom>
                        <a:avLst/>
                        <a:gdLst/>
                        <a:ahLst/>
                        <a:cxnLst/>
                        <a:rect l="l" t="t" r="r" b="b"/>
                        <a:pathLst>
                          <a:path w="936418" h="921856">
                            <a:moveTo>
                              <a:pt x="117583" y="0"/>
                            </a:moveTo>
                            <a:lnTo>
                              <a:pt x="818835" y="0"/>
                            </a:lnTo>
                            <a:cubicBezTo>
                              <a:pt x="883774" y="0"/>
                              <a:pt x="936418" y="52644"/>
                              <a:pt x="936418" y="117583"/>
                            </a:cubicBezTo>
                            <a:lnTo>
                              <a:pt x="936418" y="804273"/>
                            </a:lnTo>
                            <a:cubicBezTo>
                              <a:pt x="936418" y="835458"/>
                              <a:pt x="924030" y="865366"/>
                              <a:pt x="901979" y="887417"/>
                            </a:cubicBezTo>
                            <a:cubicBezTo>
                              <a:pt x="879928" y="909468"/>
                              <a:pt x="850020" y="921856"/>
                              <a:pt x="818835" y="921856"/>
                            </a:cubicBezTo>
                            <a:lnTo>
                              <a:pt x="117583" y="921856"/>
                            </a:lnTo>
                            <a:cubicBezTo>
                              <a:pt x="52644" y="921856"/>
                              <a:pt x="0" y="869213"/>
                              <a:pt x="0" y="804273"/>
                            </a:cubicBezTo>
                            <a:lnTo>
                              <a:pt x="0" y="117583"/>
                            </a:lnTo>
                            <a:cubicBezTo>
                              <a:pt x="0" y="52644"/>
                              <a:pt x="52644" y="0"/>
                              <a:pt x="117583" y="0"/>
                            </a:cubicBezTo>
                            <a:close/>
                          </a:path>
                        </a:pathLst>
                      </a:custGeom>
                      <a:solidFill>
                        <a:srgbClr val="FFFFFF"/>
                      </a:solidFill>
                    </p:spPr>
                    <p:txBody>
                      <a:bodyPr/>
                      <a:lstStyle/>
                      <a:p>
                        <a:endParaRPr lang="ja-JP" altLang="en-US" dirty="0">
                          <a:latin typeface="BIZ UDPゴシック" panose="020B0400000000000000" pitchFamily="50" charset="-128"/>
                          <a:ea typeface="BIZ UDPゴシック" panose="020B0400000000000000" pitchFamily="50" charset="-128"/>
                        </a:endParaRPr>
                      </a:p>
                    </p:txBody>
                  </p:sp>
                  <p:sp>
                    <p:nvSpPr>
                      <p:cNvPr id="1043" name="TextBox 28">
                        <a:extLst>
                          <a:ext uri="{FF2B5EF4-FFF2-40B4-BE49-F238E27FC236}">
                            <a16:creationId xmlns:a16="http://schemas.microsoft.com/office/drawing/2014/main" id="{423BB7E6-1743-CA5A-A9FC-59FC7DD3E1A5}"/>
                          </a:ext>
                        </a:extLst>
                      </p:cNvPr>
                      <p:cNvSpPr txBox="1"/>
                      <p:nvPr/>
                    </p:nvSpPr>
                    <p:spPr>
                      <a:xfrm>
                        <a:off x="0" y="-76200"/>
                        <a:ext cx="936418" cy="998056"/>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sp>
                  <p:nvSpPr>
                    <p:cNvPr id="1032" name="TextBox 30">
                      <a:extLst>
                        <a:ext uri="{FF2B5EF4-FFF2-40B4-BE49-F238E27FC236}">
                          <a16:creationId xmlns:a16="http://schemas.microsoft.com/office/drawing/2014/main" id="{D5DB8506-09A6-2F45-0511-8377AB529B90}"/>
                        </a:ext>
                      </a:extLst>
                    </p:cNvPr>
                    <p:cNvSpPr txBox="1"/>
                    <p:nvPr/>
                  </p:nvSpPr>
                  <p:spPr>
                    <a:xfrm>
                      <a:off x="12385066" y="1339895"/>
                      <a:ext cx="5086833" cy="558716"/>
                    </a:xfrm>
                    <a:prstGeom prst="rect">
                      <a:avLst/>
                    </a:prstGeom>
                  </p:spPr>
                  <p:txBody>
                    <a:bodyPr lIns="0" tIns="0" rIns="0" bIns="0" rtlCol="0" anchor="t">
                      <a:spAutoFit/>
                    </a:bodyPr>
                    <a:lstStyle/>
                    <a:p>
                      <a:pPr algn="ctr">
                        <a:lnSpc>
                          <a:spcPts val="4473"/>
                        </a:lnSpc>
                      </a:pP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日本団全体で</a:t>
                      </a:r>
                      <a:r>
                        <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2</a:t>
                      </a: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泊</a:t>
                      </a:r>
                      <a:r>
                        <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3</a:t>
                      </a: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a:t>
                      </a:r>
                      <a:endParaRPr 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grpSp>
              <p:sp>
                <p:nvSpPr>
                  <p:cNvPr id="1054" name="TextBox 21">
                    <a:extLst>
                      <a:ext uri="{FF2B5EF4-FFF2-40B4-BE49-F238E27FC236}">
                        <a16:creationId xmlns:a16="http://schemas.microsoft.com/office/drawing/2014/main" id="{1604393A-CCAE-9A16-852B-34C98592E3B7}"/>
                      </a:ext>
                    </a:extLst>
                  </p:cNvPr>
                  <p:cNvSpPr txBox="1"/>
                  <p:nvPr/>
                </p:nvSpPr>
                <p:spPr>
                  <a:xfrm>
                    <a:off x="6979878" y="2847536"/>
                    <a:ext cx="4328242" cy="491930"/>
                  </a:xfrm>
                  <a:prstGeom prst="rect">
                    <a:avLst/>
                  </a:prstGeom>
                </p:spPr>
                <p:txBody>
                  <a:bodyPr wrap="square" lIns="0" tIns="0" rIns="0" bIns="0" rtlCol="0" anchor="t">
                    <a:spAutoFit/>
                  </a:bodyPr>
                  <a:lstStyle/>
                  <a:p>
                    <a:pPr algn="ctr">
                      <a:lnSpc>
                        <a:spcPts val="4473"/>
                      </a:lnSpc>
                    </a:pPr>
                    <a:r>
                      <a:rPr lang="ja-JP" alt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地方プログラム</a:t>
                    </a:r>
                    <a:endParaRPr 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endParaRPr>
                  </a:p>
                </p:txBody>
              </p:sp>
              <p:sp>
                <p:nvSpPr>
                  <p:cNvPr id="1055" name="TextBox 21">
                    <a:extLst>
                      <a:ext uri="{FF2B5EF4-FFF2-40B4-BE49-F238E27FC236}">
                        <a16:creationId xmlns:a16="http://schemas.microsoft.com/office/drawing/2014/main" id="{A40A7FF3-5DDD-6CC6-7968-1B6C279B128D}"/>
                      </a:ext>
                    </a:extLst>
                  </p:cNvPr>
                  <p:cNvSpPr txBox="1"/>
                  <p:nvPr/>
                </p:nvSpPr>
                <p:spPr>
                  <a:xfrm>
                    <a:off x="12846301" y="2847536"/>
                    <a:ext cx="4328242" cy="491930"/>
                  </a:xfrm>
                  <a:prstGeom prst="rect">
                    <a:avLst/>
                  </a:prstGeom>
                </p:spPr>
                <p:txBody>
                  <a:bodyPr wrap="square" lIns="0" tIns="0" rIns="0" bIns="0" rtlCol="0" anchor="t">
                    <a:spAutoFit/>
                  </a:bodyPr>
                  <a:lstStyle/>
                  <a:p>
                    <a:pPr algn="ctr">
                      <a:lnSpc>
                        <a:spcPts val="4473"/>
                      </a:lnSpc>
                    </a:pPr>
                    <a:r>
                      <a:rPr lang="ja-JP" alt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全体プログラム（後半）</a:t>
                    </a:r>
                    <a:endParaRPr 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endParaRPr>
                  </a:p>
                </p:txBody>
              </p:sp>
            </p:grpSp>
            <p:pic>
              <p:nvPicPr>
                <p:cNvPr id="5" name="図 4">
                  <a:extLst>
                    <a:ext uri="{FF2B5EF4-FFF2-40B4-BE49-F238E27FC236}">
                      <a16:creationId xmlns:a16="http://schemas.microsoft.com/office/drawing/2014/main" id="{62504742-AF5F-882B-CEFA-67FF613B6485}"/>
                    </a:ext>
                  </a:extLst>
                </p:cNvPr>
                <p:cNvPicPr>
                  <a:picLocks noChangeAspect="1"/>
                </p:cNvPicPr>
                <p:nvPr/>
              </p:nvPicPr>
              <p:blipFill>
                <a:blip r:embed="rId2" cstate="print">
                  <a:extLst>
                    <a:ext uri="{28A0092B-C50C-407E-A947-70E740481C1C}">
                      <a14:useLocalDpi xmlns:a14="http://schemas.microsoft.com/office/drawing/2010/main" val="0"/>
                    </a:ext>
                  </a:extLst>
                </a:blip>
                <a:srcRect l="13956" t="21608" r="9904" b="8708"/>
                <a:stretch/>
              </p:blipFill>
              <p:spPr bwMode="auto">
                <a:xfrm rot="10800000" flipH="1" flipV="1">
                  <a:off x="7464215" y="4843241"/>
                  <a:ext cx="3359566" cy="4351399"/>
                </a:xfrm>
                <a:prstGeom prst="rect">
                  <a:avLst/>
                </a:prstGeom>
                <a:noFill/>
                <a:ln w="28575" cmpd="dbl">
                  <a:noFill/>
                </a:ln>
              </p:spPr>
            </p:pic>
          </p:grpSp>
          <p:pic>
            <p:nvPicPr>
              <p:cNvPr id="7" name="グラフィックス 6" descr="グループの成功 単色塗りつぶし">
                <a:extLst>
                  <a:ext uri="{FF2B5EF4-FFF2-40B4-BE49-F238E27FC236}">
                    <a16:creationId xmlns:a16="http://schemas.microsoft.com/office/drawing/2014/main" id="{33A17CD2-DAFE-9570-418D-51287C08F2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2972" y="4975971"/>
                <a:ext cx="782698" cy="646355"/>
              </a:xfrm>
              <a:prstGeom prst="rect">
                <a:avLst/>
              </a:prstGeom>
            </p:spPr>
          </p:pic>
          <p:pic>
            <p:nvPicPr>
              <p:cNvPr id="9" name="グラフィックス 8" descr="グループの成功 単色塗りつぶし">
                <a:extLst>
                  <a:ext uri="{FF2B5EF4-FFF2-40B4-BE49-F238E27FC236}">
                    <a16:creationId xmlns:a16="http://schemas.microsoft.com/office/drawing/2014/main" id="{6AD514BC-2012-A32A-E602-9E96BA99C3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52648" y="8416546"/>
                <a:ext cx="782698" cy="646355"/>
              </a:xfrm>
              <a:prstGeom prst="rect">
                <a:avLst/>
              </a:prstGeom>
            </p:spPr>
          </p:pic>
          <p:pic>
            <p:nvPicPr>
              <p:cNvPr id="10" name="グラフィックス 9" descr="グループの成功 単色塗りつぶし">
                <a:extLst>
                  <a:ext uri="{FF2B5EF4-FFF2-40B4-BE49-F238E27FC236}">
                    <a16:creationId xmlns:a16="http://schemas.microsoft.com/office/drawing/2014/main" id="{96D59B3A-5CFB-7357-691D-B174C19F44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0805" y="5393165"/>
                <a:ext cx="782698" cy="646355"/>
              </a:xfrm>
              <a:prstGeom prst="rect">
                <a:avLst/>
              </a:prstGeom>
            </p:spPr>
          </p:pic>
          <p:pic>
            <p:nvPicPr>
              <p:cNvPr id="11" name="グラフィックス 10" descr="グループの成功 単色塗りつぶし">
                <a:extLst>
                  <a:ext uri="{FF2B5EF4-FFF2-40B4-BE49-F238E27FC236}">
                    <a16:creationId xmlns:a16="http://schemas.microsoft.com/office/drawing/2014/main" id="{4F5E7B87-22C5-E8A3-F084-B71300241C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2810" y="6306517"/>
                <a:ext cx="782698" cy="646355"/>
              </a:xfrm>
              <a:prstGeom prst="rect">
                <a:avLst/>
              </a:prstGeom>
            </p:spPr>
          </p:pic>
          <p:pic>
            <p:nvPicPr>
              <p:cNvPr id="12" name="グラフィックス 11" descr="グループの成功 単色塗りつぶし">
                <a:extLst>
                  <a:ext uri="{FF2B5EF4-FFF2-40B4-BE49-F238E27FC236}">
                    <a16:creationId xmlns:a16="http://schemas.microsoft.com/office/drawing/2014/main" id="{98735D4D-7B2E-0D18-C231-83DD731E7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4472" y="7817086"/>
                <a:ext cx="782698" cy="646355"/>
              </a:xfrm>
              <a:prstGeom prst="rect">
                <a:avLst/>
              </a:prstGeom>
            </p:spPr>
          </p:pic>
          <p:pic>
            <p:nvPicPr>
              <p:cNvPr id="13" name="グラフィックス 12" descr="グループの成功 単色塗りつぶし">
                <a:extLst>
                  <a:ext uri="{FF2B5EF4-FFF2-40B4-BE49-F238E27FC236}">
                    <a16:creationId xmlns:a16="http://schemas.microsoft.com/office/drawing/2014/main" id="{F1F2A3A3-789A-88B8-95D4-C993AC8035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55596" y="7308657"/>
                <a:ext cx="782698" cy="646355"/>
              </a:xfrm>
              <a:prstGeom prst="rect">
                <a:avLst/>
              </a:prstGeom>
            </p:spPr>
          </p:pic>
          <p:pic>
            <p:nvPicPr>
              <p:cNvPr id="14" name="グラフィックス 13" descr="グループの成功 単色塗りつぶし">
                <a:extLst>
                  <a:ext uri="{FF2B5EF4-FFF2-40B4-BE49-F238E27FC236}">
                    <a16:creationId xmlns:a16="http://schemas.microsoft.com/office/drawing/2014/main" id="{4B8FACCB-92BD-02BD-335A-6F585BC598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6250" y="6303628"/>
                <a:ext cx="782698" cy="646355"/>
              </a:xfrm>
              <a:prstGeom prst="rect">
                <a:avLst/>
              </a:prstGeom>
            </p:spPr>
          </p:pic>
          <p:pic>
            <p:nvPicPr>
              <p:cNvPr id="16" name="グラフィックス 15" descr="グループの成功 単色塗りつぶし">
                <a:extLst>
                  <a:ext uri="{FF2B5EF4-FFF2-40B4-BE49-F238E27FC236}">
                    <a16:creationId xmlns:a16="http://schemas.microsoft.com/office/drawing/2014/main" id="{3FB284BB-E3BD-8E5F-9FD3-E70A8897E1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6417" y="6542034"/>
                <a:ext cx="782698" cy="646355"/>
              </a:xfrm>
              <a:prstGeom prst="rect">
                <a:avLst/>
              </a:prstGeom>
            </p:spPr>
          </p:pic>
        </p:grpSp>
        <p:pic>
          <p:nvPicPr>
            <p:cNvPr id="19" name="図 18">
              <a:extLst>
                <a:ext uri="{FF2B5EF4-FFF2-40B4-BE49-F238E27FC236}">
                  <a16:creationId xmlns:a16="http://schemas.microsoft.com/office/drawing/2014/main" id="{3F31D38C-802C-907A-4FF1-41A2C9CAD3AB}"/>
                </a:ext>
              </a:extLst>
            </p:cNvPr>
            <p:cNvPicPr>
              <a:picLocks noChangeAspect="1"/>
            </p:cNvPicPr>
            <p:nvPr/>
          </p:nvPicPr>
          <p:blipFill>
            <a:blip r:embed="rId2" cstate="print">
              <a:extLst>
                <a:ext uri="{28A0092B-C50C-407E-A947-70E740481C1C}">
                  <a14:useLocalDpi xmlns:a14="http://schemas.microsoft.com/office/drawing/2010/main" val="0"/>
                </a:ext>
              </a:extLst>
            </a:blip>
            <a:srcRect l="13956" t="21608" r="9904" b="8708"/>
            <a:stretch/>
          </p:blipFill>
          <p:spPr bwMode="auto">
            <a:xfrm rot="10800000" flipH="1" flipV="1">
              <a:off x="1649151" y="4793794"/>
              <a:ext cx="3359566" cy="4351399"/>
            </a:xfrm>
            <a:prstGeom prst="rect">
              <a:avLst/>
            </a:prstGeom>
            <a:noFill/>
            <a:ln w="28575" cmpd="dbl">
              <a:noFill/>
            </a:ln>
          </p:spPr>
        </p:pic>
        <p:pic>
          <p:nvPicPr>
            <p:cNvPr id="20" name="図 19">
              <a:extLst>
                <a:ext uri="{FF2B5EF4-FFF2-40B4-BE49-F238E27FC236}">
                  <a16:creationId xmlns:a16="http://schemas.microsoft.com/office/drawing/2014/main" id="{C1ADCFE2-186F-CF3C-DFA0-128ACB605EF9}"/>
                </a:ext>
              </a:extLst>
            </p:cNvPr>
            <p:cNvPicPr>
              <a:picLocks noChangeAspect="1"/>
            </p:cNvPicPr>
            <p:nvPr/>
          </p:nvPicPr>
          <p:blipFill>
            <a:blip r:embed="rId2" cstate="print">
              <a:extLst>
                <a:ext uri="{28A0092B-C50C-407E-A947-70E740481C1C}">
                  <a14:useLocalDpi xmlns:a14="http://schemas.microsoft.com/office/drawing/2010/main" val="0"/>
                </a:ext>
              </a:extLst>
            </a:blip>
            <a:srcRect l="13956" t="21608" r="9904" b="8708"/>
            <a:stretch/>
          </p:blipFill>
          <p:spPr bwMode="auto">
            <a:xfrm rot="10800000" flipH="1" flipV="1">
              <a:off x="13330639" y="4777173"/>
              <a:ext cx="3359566" cy="4351399"/>
            </a:xfrm>
            <a:prstGeom prst="rect">
              <a:avLst/>
            </a:prstGeom>
            <a:noFill/>
            <a:ln w="28575" cmpd="dbl">
              <a:noFill/>
            </a:ln>
          </p:spPr>
        </p:pic>
        <p:pic>
          <p:nvPicPr>
            <p:cNvPr id="21" name="グラフィックス 20" descr="グループの成功 単色塗りつぶし">
              <a:extLst>
                <a:ext uri="{FF2B5EF4-FFF2-40B4-BE49-F238E27FC236}">
                  <a16:creationId xmlns:a16="http://schemas.microsoft.com/office/drawing/2014/main" id="{396EB269-83DA-5970-68C8-25D425FE3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6116" y="7660257"/>
              <a:ext cx="1641273" cy="1355369"/>
            </a:xfrm>
            <a:prstGeom prst="rect">
              <a:avLst/>
            </a:prstGeom>
          </p:spPr>
        </p:pic>
        <p:pic>
          <p:nvPicPr>
            <p:cNvPr id="22" name="グラフィックス 21" descr="グループの成功 単色塗りつぶし">
              <a:extLst>
                <a:ext uri="{FF2B5EF4-FFF2-40B4-BE49-F238E27FC236}">
                  <a16:creationId xmlns:a16="http://schemas.microsoft.com/office/drawing/2014/main" id="{481C7A5C-55F6-6867-6E05-556E1F4F38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9609" y="6630972"/>
              <a:ext cx="1641273" cy="1355369"/>
            </a:xfrm>
            <a:prstGeom prst="rect">
              <a:avLst/>
            </a:prstGeom>
          </p:spPr>
        </p:pic>
        <p:sp>
          <p:nvSpPr>
            <p:cNvPr id="23" name="二等辺三角形 22">
              <a:extLst>
                <a:ext uri="{FF2B5EF4-FFF2-40B4-BE49-F238E27FC236}">
                  <a16:creationId xmlns:a16="http://schemas.microsoft.com/office/drawing/2014/main" id="{E21B958D-9A60-B1D1-2DB3-8F0D56D00255}"/>
                </a:ext>
              </a:extLst>
            </p:cNvPr>
            <p:cNvSpPr/>
            <p:nvPr/>
          </p:nvSpPr>
          <p:spPr>
            <a:xfrm rot="5400000">
              <a:off x="4850563" y="6067702"/>
              <a:ext cx="2832772" cy="430951"/>
            </a:xfrm>
            <a:prstGeom prst="triangle">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a:extLst>
                <a:ext uri="{FF2B5EF4-FFF2-40B4-BE49-F238E27FC236}">
                  <a16:creationId xmlns:a16="http://schemas.microsoft.com/office/drawing/2014/main" id="{2B653C28-4A62-5BC3-6F52-34CA79F972BA}"/>
                </a:ext>
              </a:extLst>
            </p:cNvPr>
            <p:cNvSpPr/>
            <p:nvPr/>
          </p:nvSpPr>
          <p:spPr>
            <a:xfrm rot="5400000">
              <a:off x="10669430" y="6028396"/>
              <a:ext cx="2832772" cy="430951"/>
            </a:xfrm>
            <a:prstGeom prst="triangle">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フッター プレースホルダー 2">
            <a:extLst>
              <a:ext uri="{FF2B5EF4-FFF2-40B4-BE49-F238E27FC236}">
                <a16:creationId xmlns:a16="http://schemas.microsoft.com/office/drawing/2014/main" id="{0A2EFE7E-2BAF-C911-844D-66420C06EBEA}"/>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17499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6EEF-CEAE-8C26-0CD9-314C440EB727}"/>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A10989F1-943F-133C-FE6E-AAD43BE46D44}"/>
              </a:ext>
            </a:extLst>
          </p:cNvPr>
          <p:cNvSpPr txBox="1"/>
          <p:nvPr/>
        </p:nvSpPr>
        <p:spPr>
          <a:xfrm>
            <a:off x="873456" y="419100"/>
            <a:ext cx="13680744"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全体プログラム（前・後半）の例　</a:t>
            </a:r>
            <a:r>
              <a:rPr lang="en-US" altLang="ja-JP" sz="2000" b="1" spc="479" dirty="0">
                <a:solidFill>
                  <a:srgbClr val="B79813"/>
                </a:solidFill>
                <a:latin typeface="BIZ UDPゴシック" panose="020B0400000000000000" pitchFamily="50" charset="-128"/>
                <a:ea typeface="BIZ UDPゴシック" panose="020B0400000000000000" pitchFamily="50" charset="-128"/>
                <a:cs typeface="M+ Bold"/>
                <a:sym typeface="M+ Bold"/>
              </a:rPr>
              <a:t>※2024</a:t>
            </a:r>
            <a:r>
              <a:rPr lang="ja-JP" altLang="en-US" sz="2000" b="1" spc="479" dirty="0">
                <a:solidFill>
                  <a:srgbClr val="B79813"/>
                </a:solidFill>
                <a:latin typeface="BIZ UDPゴシック" panose="020B0400000000000000" pitchFamily="50" charset="-128"/>
                <a:ea typeface="BIZ UDPゴシック" panose="020B0400000000000000" pitchFamily="50" charset="-128"/>
                <a:cs typeface="M+ Bold"/>
                <a:sym typeface="M+ Bold"/>
              </a:rPr>
              <a:t>年／第</a:t>
            </a:r>
            <a:r>
              <a:rPr lang="en-US" altLang="ja-JP" sz="2000" b="1" spc="479" dirty="0">
                <a:solidFill>
                  <a:srgbClr val="B79813"/>
                </a:solidFill>
                <a:latin typeface="BIZ UDPゴシック" panose="020B0400000000000000" pitchFamily="50" charset="-128"/>
                <a:ea typeface="BIZ UDPゴシック" panose="020B0400000000000000" pitchFamily="50" charset="-128"/>
                <a:cs typeface="M+ Bold"/>
                <a:sym typeface="M+ Bold"/>
              </a:rPr>
              <a:t>51</a:t>
            </a:r>
            <a:r>
              <a:rPr lang="ja-JP" altLang="en-US" sz="2000" b="1" spc="479" dirty="0">
                <a:solidFill>
                  <a:srgbClr val="B79813"/>
                </a:solidFill>
                <a:latin typeface="BIZ UDPゴシック" panose="020B0400000000000000" pitchFamily="50" charset="-128"/>
                <a:ea typeface="BIZ UDPゴシック" panose="020B0400000000000000" pitchFamily="50" charset="-128"/>
                <a:cs typeface="M+ Bold"/>
                <a:sym typeface="M+ Bold"/>
              </a:rPr>
              <a:t>回交流</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7" name="TextBox 5">
            <a:extLst>
              <a:ext uri="{FF2B5EF4-FFF2-40B4-BE49-F238E27FC236}">
                <a16:creationId xmlns:a16="http://schemas.microsoft.com/office/drawing/2014/main" id="{F7769480-3619-E472-7495-CB8DF798DEBD}"/>
              </a:ext>
            </a:extLst>
          </p:cNvPr>
          <p:cNvSpPr txBox="1"/>
          <p:nvPr/>
        </p:nvSpPr>
        <p:spPr>
          <a:xfrm>
            <a:off x="1524000" y="3455601"/>
            <a:ext cx="7848600" cy="4739759"/>
          </a:xfrm>
          <a:prstGeom prst="rect">
            <a:avLst/>
          </a:prstGeom>
        </p:spPr>
        <p:txBody>
          <a:bodyPr wrap="square" lIns="0" tIns="0" rIns="0" bIns="0" rtlCol="0" anchor="t">
            <a:spAutoFit/>
          </a:bodyPr>
          <a:lstStyle/>
          <a:p>
            <a:pPr algn="l"/>
            <a:r>
              <a:rPr lang="en-US" altLang="ja-JP" sz="2800" u="sng" spc="310" dirty="0">
                <a:latin typeface="BIZ UDPゴシック" panose="020B0400000000000000" pitchFamily="50" charset="-128"/>
                <a:ea typeface="BIZ UDPゴシック" panose="020B0400000000000000" pitchFamily="50" charset="-128"/>
                <a:cs typeface="M+ Bold"/>
                <a:sym typeface="M+ Bold"/>
              </a:rPr>
              <a:t>7</a:t>
            </a:r>
            <a:r>
              <a:rPr lang="ja-JP" altLang="en-US" sz="28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800" u="sng" spc="310" dirty="0">
                <a:latin typeface="BIZ UDPゴシック" panose="020B0400000000000000" pitchFamily="50" charset="-128"/>
                <a:ea typeface="BIZ UDPゴシック" panose="020B0400000000000000" pitchFamily="50" charset="-128"/>
                <a:cs typeface="M+ Bold"/>
                <a:sym typeface="M+ Bold"/>
              </a:rPr>
              <a:t>31</a:t>
            </a:r>
            <a:r>
              <a:rPr lang="ja-JP" altLang="en-US" sz="2800" u="sng" spc="310" dirty="0">
                <a:latin typeface="BIZ UDPゴシック" panose="020B0400000000000000" pitchFamily="50" charset="-128"/>
                <a:ea typeface="BIZ UDPゴシック" panose="020B0400000000000000" pitchFamily="50" charset="-128"/>
                <a:cs typeface="M+ Bold"/>
                <a:sym typeface="M+ Bold"/>
              </a:rPr>
              <a:t>日</a:t>
            </a:r>
            <a:endParaRPr lang="en-US" altLang="ja-JP" sz="2800" u="sng"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・ミュンヘン国際空港に到着✈</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・ザレジアヌム（宿舎）へ移動</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800" spc="310" dirty="0">
              <a:latin typeface="BIZ UDPゴシック" panose="020B0400000000000000" pitchFamily="50" charset="-128"/>
              <a:ea typeface="BIZ UDPゴシック" panose="020B0400000000000000" pitchFamily="50" charset="-128"/>
              <a:cs typeface="M+ Bold"/>
              <a:sym typeface="M+ Bold"/>
            </a:endParaRPr>
          </a:p>
          <a:p>
            <a:pPr algn="l"/>
            <a:r>
              <a:rPr lang="en-US" altLang="ja-JP" sz="2800" u="sng" spc="310" dirty="0">
                <a:latin typeface="BIZ UDPゴシック" panose="020B0400000000000000" pitchFamily="50" charset="-128"/>
                <a:ea typeface="BIZ UDPゴシック" panose="020B0400000000000000" pitchFamily="50" charset="-128"/>
                <a:cs typeface="M+ Bold"/>
                <a:sym typeface="M+ Bold"/>
              </a:rPr>
              <a:t>8</a:t>
            </a:r>
            <a:r>
              <a:rPr lang="ja-JP" altLang="en-US" sz="28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800" u="sng" spc="310" dirty="0">
                <a:latin typeface="BIZ UDPゴシック" panose="020B0400000000000000" pitchFamily="50" charset="-128"/>
                <a:ea typeface="BIZ UDPゴシック" panose="020B0400000000000000" pitchFamily="50" charset="-128"/>
                <a:cs typeface="M+ Bold"/>
                <a:sym typeface="M+ Bold"/>
              </a:rPr>
              <a:t>1</a:t>
            </a:r>
            <a:r>
              <a:rPr lang="ja-JP" altLang="en-US" sz="2800" u="sng" spc="310" dirty="0">
                <a:latin typeface="BIZ UDPゴシック" panose="020B0400000000000000" pitchFamily="50" charset="-128"/>
                <a:ea typeface="BIZ UDPゴシック" panose="020B0400000000000000" pitchFamily="50" charset="-128"/>
                <a:cs typeface="M+ Bold"/>
                <a:sym typeface="M+ Bold"/>
              </a:rPr>
              <a:t>日</a:t>
            </a:r>
            <a:endParaRPr lang="en-US" altLang="ja-JP" sz="2800" u="sng"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・表敬訪問（ミュンヘン市）</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・ミュンヘン市内オリエンテーリング</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・交流テーマに関するワークショップ</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r>
              <a:rPr lang="en-US" altLang="ja-JP" sz="2800" u="sng" spc="310" dirty="0">
                <a:latin typeface="BIZ UDPゴシック" panose="020B0400000000000000" pitchFamily="50" charset="-128"/>
                <a:ea typeface="BIZ UDPゴシック" panose="020B0400000000000000" pitchFamily="50" charset="-128"/>
                <a:cs typeface="M+ Bold"/>
                <a:sym typeface="M+ Bold"/>
              </a:rPr>
              <a:t>8</a:t>
            </a:r>
            <a:r>
              <a:rPr lang="ja-JP" altLang="en-US" sz="28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800" u="sng" spc="310" dirty="0">
                <a:latin typeface="BIZ UDPゴシック" panose="020B0400000000000000" pitchFamily="50" charset="-128"/>
                <a:ea typeface="BIZ UDPゴシック" panose="020B0400000000000000" pitchFamily="50" charset="-128"/>
                <a:cs typeface="M+ Bold"/>
                <a:sym typeface="M+ Bold"/>
              </a:rPr>
              <a:t>2</a:t>
            </a:r>
            <a:r>
              <a:rPr lang="ja-JP" altLang="en-US" sz="2800" u="sng" spc="310" dirty="0">
                <a:latin typeface="BIZ UDPゴシック" panose="020B0400000000000000" pitchFamily="50" charset="-128"/>
                <a:ea typeface="BIZ UDPゴシック" panose="020B0400000000000000" pitchFamily="50" charset="-128"/>
                <a:cs typeface="M+ Bold"/>
                <a:sym typeface="M+ Bold"/>
              </a:rPr>
              <a:t>日</a:t>
            </a:r>
            <a:endParaRPr lang="en-US" altLang="ja-JP" sz="2800" u="sng"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・グループごとにドイツ各地へ移動</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p:txBody>
      </p:sp>
      <p:sp>
        <p:nvSpPr>
          <p:cNvPr id="12" name="TextBox 5">
            <a:extLst>
              <a:ext uri="{FF2B5EF4-FFF2-40B4-BE49-F238E27FC236}">
                <a16:creationId xmlns:a16="http://schemas.microsoft.com/office/drawing/2014/main" id="{0A919C01-54AF-607F-1F8F-D5DBB117E6BB}"/>
              </a:ext>
            </a:extLst>
          </p:cNvPr>
          <p:cNvSpPr txBox="1"/>
          <p:nvPr/>
        </p:nvSpPr>
        <p:spPr>
          <a:xfrm>
            <a:off x="1524000" y="1562100"/>
            <a:ext cx="5950326" cy="492443"/>
          </a:xfrm>
          <a:prstGeom prst="rect">
            <a:avLst/>
          </a:prstGeom>
        </p:spPr>
        <p:txBody>
          <a:bodyPr wrap="square" lIns="0" tIns="0" rIns="0" bIns="0" rtlCol="0" anchor="t">
            <a:spAutoFit/>
          </a:bodyPr>
          <a:lstStyle/>
          <a:p>
            <a:pPr algn="l"/>
            <a:r>
              <a:rPr lang="ja-JP" altLang="en-US" sz="3200" b="1" spc="310" dirty="0">
                <a:solidFill>
                  <a:srgbClr val="B79813"/>
                </a:solidFill>
                <a:latin typeface="BIZ UDPゴシック" panose="020B0400000000000000" pitchFamily="50" charset="-128"/>
                <a:ea typeface="BIZ UDPゴシック" panose="020B0400000000000000" pitchFamily="50" charset="-128"/>
                <a:cs typeface="M+ Bold"/>
                <a:sym typeface="M+ Bold"/>
              </a:rPr>
              <a:t>全体プログラム（前半）</a:t>
            </a:r>
            <a:endParaRPr lang="en-US" sz="32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13" name="TextBox 5">
            <a:extLst>
              <a:ext uri="{FF2B5EF4-FFF2-40B4-BE49-F238E27FC236}">
                <a16:creationId xmlns:a16="http://schemas.microsoft.com/office/drawing/2014/main" id="{F9FFB955-34E9-8F18-115F-AFCE21C3BC0B}"/>
              </a:ext>
            </a:extLst>
          </p:cNvPr>
          <p:cNvSpPr txBox="1"/>
          <p:nvPr/>
        </p:nvSpPr>
        <p:spPr>
          <a:xfrm>
            <a:off x="9144000" y="3451174"/>
            <a:ext cx="8842598" cy="5170646"/>
          </a:xfrm>
          <a:prstGeom prst="rect">
            <a:avLst/>
          </a:prstGeom>
        </p:spPr>
        <p:txBody>
          <a:bodyPr wrap="square" lIns="0" tIns="0" rIns="0" bIns="0" rtlCol="0" anchor="t">
            <a:spAutoFit/>
          </a:bodyPr>
          <a:lstStyle/>
          <a:p>
            <a:pPr algn="l"/>
            <a:r>
              <a:rPr lang="en-US" altLang="ja-JP" sz="2800" u="sng" spc="310" dirty="0">
                <a:latin typeface="BIZ UDPゴシック" panose="020B0400000000000000" pitchFamily="50" charset="-128"/>
                <a:ea typeface="BIZ UDPゴシック" panose="020B0400000000000000" pitchFamily="50" charset="-128"/>
                <a:cs typeface="M+ Bold"/>
                <a:sym typeface="M+ Bold"/>
              </a:rPr>
              <a:t>8</a:t>
            </a:r>
            <a:r>
              <a:rPr lang="ja-JP" altLang="en-US" sz="28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800" u="sng" spc="310" dirty="0">
                <a:latin typeface="BIZ UDPゴシック" panose="020B0400000000000000" pitchFamily="50" charset="-128"/>
                <a:ea typeface="BIZ UDPゴシック" panose="020B0400000000000000" pitchFamily="50" charset="-128"/>
                <a:cs typeface="M+ Bold"/>
                <a:sym typeface="M+ Bold"/>
              </a:rPr>
              <a:t>12</a:t>
            </a:r>
            <a:r>
              <a:rPr lang="ja-JP" altLang="en-US" sz="2800" u="sng" spc="310" dirty="0">
                <a:latin typeface="BIZ UDPゴシック" panose="020B0400000000000000" pitchFamily="50" charset="-128"/>
                <a:ea typeface="BIZ UDPゴシック" panose="020B0400000000000000" pitchFamily="50" charset="-128"/>
                <a:cs typeface="M+ Bold"/>
                <a:sym typeface="M+ Bold"/>
              </a:rPr>
              <a:t>日</a:t>
            </a:r>
            <a:endParaRPr lang="en-US" altLang="ja-JP" sz="2800" u="sng"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・各グループがフランクフルトへ集結</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・スポーツシューレ（宿舎）にチェックイン</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・引率指導者ミーティング</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800" spc="310" dirty="0">
              <a:latin typeface="BIZ UDPゴシック" panose="020B0400000000000000" pitchFamily="50" charset="-128"/>
              <a:ea typeface="BIZ UDPゴシック" panose="020B0400000000000000" pitchFamily="50" charset="-128"/>
              <a:cs typeface="M+ Bold"/>
              <a:sym typeface="M+ Bold"/>
            </a:endParaRPr>
          </a:p>
          <a:p>
            <a:pPr algn="l"/>
            <a:r>
              <a:rPr lang="en-US" altLang="ja-JP" sz="2800" u="sng" spc="310" dirty="0">
                <a:latin typeface="BIZ UDPゴシック" panose="020B0400000000000000" pitchFamily="50" charset="-128"/>
                <a:ea typeface="BIZ UDPゴシック" panose="020B0400000000000000" pitchFamily="50" charset="-128"/>
                <a:cs typeface="M+ Bold"/>
                <a:sym typeface="M+ Bold"/>
              </a:rPr>
              <a:t>8</a:t>
            </a:r>
            <a:r>
              <a:rPr lang="ja-JP" altLang="en-US" sz="28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800" u="sng" spc="310" dirty="0">
                <a:latin typeface="BIZ UDPゴシック" panose="020B0400000000000000" pitchFamily="50" charset="-128"/>
                <a:ea typeface="BIZ UDPゴシック" panose="020B0400000000000000" pitchFamily="50" charset="-128"/>
                <a:cs typeface="M+ Bold"/>
                <a:sym typeface="M+ Bold"/>
              </a:rPr>
              <a:t>13</a:t>
            </a:r>
            <a:r>
              <a:rPr lang="ja-JP" altLang="en-US" sz="2800" u="sng" spc="310" dirty="0">
                <a:latin typeface="BIZ UDPゴシック" panose="020B0400000000000000" pitchFamily="50" charset="-128"/>
                <a:ea typeface="BIZ UDPゴシック" panose="020B0400000000000000" pitchFamily="50" charset="-128"/>
                <a:cs typeface="M+ Bold"/>
                <a:sym typeface="M+ Bold"/>
              </a:rPr>
              <a:t>日</a:t>
            </a:r>
            <a:endParaRPr lang="en-US" altLang="ja-JP" sz="2800" u="sng"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・グループ自由研修（フランクフルト市内）</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・さよならパーティー</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r>
              <a:rPr lang="en-US" altLang="ja-JP" sz="2800" u="sng" spc="310" dirty="0">
                <a:latin typeface="BIZ UDPゴシック" panose="020B0400000000000000" pitchFamily="50" charset="-128"/>
                <a:ea typeface="BIZ UDPゴシック" panose="020B0400000000000000" pitchFamily="50" charset="-128"/>
                <a:cs typeface="M+ Bold"/>
                <a:sym typeface="M+ Bold"/>
              </a:rPr>
              <a:t>8</a:t>
            </a:r>
            <a:r>
              <a:rPr lang="ja-JP" altLang="en-US" sz="28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800" u="sng" spc="310" dirty="0">
                <a:latin typeface="BIZ UDPゴシック" panose="020B0400000000000000" pitchFamily="50" charset="-128"/>
                <a:ea typeface="BIZ UDPゴシック" panose="020B0400000000000000" pitchFamily="50" charset="-128"/>
                <a:cs typeface="M+ Bold"/>
                <a:sym typeface="M+ Bold"/>
              </a:rPr>
              <a:t>14</a:t>
            </a:r>
            <a:r>
              <a:rPr lang="ja-JP" altLang="en-US" sz="2800" u="sng" spc="310" dirty="0">
                <a:latin typeface="BIZ UDPゴシック" panose="020B0400000000000000" pitchFamily="50" charset="-128"/>
                <a:ea typeface="BIZ UDPゴシック" panose="020B0400000000000000" pitchFamily="50" charset="-128"/>
                <a:cs typeface="M+ Bold"/>
                <a:sym typeface="M+ Bold"/>
              </a:rPr>
              <a:t>日</a:t>
            </a:r>
            <a:endParaRPr lang="en-US" altLang="ja-JP" sz="2800" u="sng"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・全体評価会</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800" spc="310" dirty="0">
                <a:latin typeface="BIZ UDPゴシック" panose="020B0400000000000000" pitchFamily="50" charset="-128"/>
                <a:ea typeface="BIZ UDPゴシック" panose="020B0400000000000000" pitchFamily="50" charset="-128"/>
                <a:cs typeface="M+ Bold"/>
                <a:sym typeface="M+ Bold"/>
              </a:rPr>
              <a:t>　・フランクフルト国際空港を出発✈</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p:txBody>
      </p:sp>
      <p:sp>
        <p:nvSpPr>
          <p:cNvPr id="14" name="TextBox 5">
            <a:extLst>
              <a:ext uri="{FF2B5EF4-FFF2-40B4-BE49-F238E27FC236}">
                <a16:creationId xmlns:a16="http://schemas.microsoft.com/office/drawing/2014/main" id="{7DD81880-CC16-5DD2-9F70-95C1A877FD24}"/>
              </a:ext>
            </a:extLst>
          </p:cNvPr>
          <p:cNvSpPr txBox="1"/>
          <p:nvPr/>
        </p:nvSpPr>
        <p:spPr>
          <a:xfrm>
            <a:off x="9144000" y="1562100"/>
            <a:ext cx="6703914" cy="492443"/>
          </a:xfrm>
          <a:prstGeom prst="rect">
            <a:avLst/>
          </a:prstGeom>
        </p:spPr>
        <p:txBody>
          <a:bodyPr wrap="square" lIns="0" tIns="0" rIns="0" bIns="0" rtlCol="0" anchor="t">
            <a:spAutoFit/>
          </a:bodyPr>
          <a:lstStyle/>
          <a:p>
            <a:pPr algn="l"/>
            <a:r>
              <a:rPr lang="ja-JP" altLang="en-US" sz="3200" b="1" spc="310" dirty="0">
                <a:solidFill>
                  <a:srgbClr val="B79813"/>
                </a:solidFill>
                <a:latin typeface="BIZ UDPゴシック" panose="020B0400000000000000" pitchFamily="50" charset="-128"/>
                <a:ea typeface="BIZ UDPゴシック" panose="020B0400000000000000" pitchFamily="50" charset="-128"/>
                <a:cs typeface="M+ Bold"/>
                <a:sym typeface="M+ Bold"/>
              </a:rPr>
              <a:t>全体プログラム（後半）</a:t>
            </a:r>
            <a:endParaRPr lang="en-US" sz="32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4" name="TextBox 5">
            <a:extLst>
              <a:ext uri="{FF2B5EF4-FFF2-40B4-BE49-F238E27FC236}">
                <a16:creationId xmlns:a16="http://schemas.microsoft.com/office/drawing/2014/main" id="{3CAF590F-2E86-F2D6-D9BA-86BBF0DF1F1E}"/>
              </a:ext>
            </a:extLst>
          </p:cNvPr>
          <p:cNvSpPr txBox="1"/>
          <p:nvPr/>
        </p:nvSpPr>
        <p:spPr>
          <a:xfrm>
            <a:off x="1524000" y="2284901"/>
            <a:ext cx="6506570" cy="900000"/>
          </a:xfrm>
          <a:prstGeom prst="rect">
            <a:avLst/>
          </a:prstGeom>
          <a:ln w="38100">
            <a:solidFill>
              <a:srgbClr val="B79813"/>
            </a:solidFill>
          </a:ln>
        </p:spPr>
        <p:txBody>
          <a:bodyPr wrap="square" lIns="0" tIns="0" rIns="0" bIns="0" rtlCol="0" anchor="ctr">
            <a:spAutoFit/>
          </a:bodyPr>
          <a:lstStyle/>
          <a:p>
            <a:pPr marL="360000" algn="l"/>
            <a:r>
              <a:rPr lang="ja-JP" altLang="en-US" sz="2800" spc="310" dirty="0">
                <a:latin typeface="BIZ UDPゴシック" panose="020B0400000000000000" pitchFamily="50" charset="-128"/>
                <a:ea typeface="BIZ UDPゴシック" panose="020B0400000000000000" pitchFamily="50" charset="-128"/>
                <a:cs typeface="M+ Bold"/>
                <a:sym typeface="M+ Bold"/>
              </a:rPr>
              <a:t>場所：バイエルン州ミュンヘン</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marL="360000" algn="l"/>
            <a:r>
              <a:rPr lang="ja-JP" altLang="en-US" sz="2800" spc="310" dirty="0">
                <a:latin typeface="BIZ UDPゴシック" panose="020B0400000000000000" pitchFamily="50" charset="-128"/>
                <a:ea typeface="BIZ UDPゴシック" panose="020B0400000000000000" pitchFamily="50" charset="-128"/>
                <a:cs typeface="M+ Bold"/>
                <a:sym typeface="M+ Bold"/>
              </a:rPr>
              <a:t>宿泊：ザレジアヌム</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p:txBody>
      </p:sp>
      <p:sp>
        <p:nvSpPr>
          <p:cNvPr id="5" name="TextBox 5">
            <a:extLst>
              <a:ext uri="{FF2B5EF4-FFF2-40B4-BE49-F238E27FC236}">
                <a16:creationId xmlns:a16="http://schemas.microsoft.com/office/drawing/2014/main" id="{CF4270EE-DB31-C9AA-66AE-CACEE6BC7548}"/>
              </a:ext>
            </a:extLst>
          </p:cNvPr>
          <p:cNvSpPr txBox="1"/>
          <p:nvPr/>
        </p:nvSpPr>
        <p:spPr>
          <a:xfrm>
            <a:off x="9144000" y="2280474"/>
            <a:ext cx="8153400" cy="900000"/>
          </a:xfrm>
          <a:prstGeom prst="rect">
            <a:avLst/>
          </a:prstGeom>
          <a:ln w="38100">
            <a:solidFill>
              <a:srgbClr val="B79813"/>
            </a:solidFill>
          </a:ln>
        </p:spPr>
        <p:txBody>
          <a:bodyPr wrap="square" lIns="0" tIns="0" rIns="0" bIns="0" rtlCol="0" anchor="ctr">
            <a:spAutoFit/>
          </a:bodyPr>
          <a:lstStyle/>
          <a:p>
            <a:pPr marL="360000" algn="l"/>
            <a:r>
              <a:rPr lang="ja-JP" altLang="en-US" sz="2800" spc="310" dirty="0">
                <a:latin typeface="BIZ UDPゴシック" panose="020B0400000000000000" pitchFamily="50" charset="-128"/>
                <a:ea typeface="BIZ UDPゴシック" panose="020B0400000000000000" pitchFamily="50" charset="-128"/>
                <a:cs typeface="M+ Bold"/>
                <a:sym typeface="M+ Bold"/>
              </a:rPr>
              <a:t>場所：ヘッセン州フランクフルト・アム・マイン</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a:p>
            <a:pPr marL="360000" algn="l"/>
            <a:r>
              <a:rPr lang="ja-JP" altLang="en-US" sz="2800" spc="310" dirty="0">
                <a:latin typeface="BIZ UDPゴシック" panose="020B0400000000000000" pitchFamily="50" charset="-128"/>
                <a:ea typeface="BIZ UDPゴシック" panose="020B0400000000000000" pitchFamily="50" charset="-128"/>
                <a:cs typeface="M+ Bold"/>
                <a:sym typeface="M+ Bold"/>
              </a:rPr>
              <a:t>宿泊：スポーツシューレ</a:t>
            </a:r>
            <a:endParaRPr lang="en-US" altLang="ja-JP" sz="2800" spc="310" dirty="0">
              <a:latin typeface="BIZ UDPゴシック" panose="020B0400000000000000" pitchFamily="50" charset="-128"/>
              <a:ea typeface="BIZ UDPゴシック" panose="020B0400000000000000" pitchFamily="50" charset="-128"/>
              <a:cs typeface="M+ Bold"/>
              <a:sym typeface="M+ Bold"/>
            </a:endParaRPr>
          </a:p>
        </p:txBody>
      </p:sp>
      <p:pic>
        <p:nvPicPr>
          <p:cNvPr id="8" name="図 7">
            <a:hlinkClick r:id="rId2"/>
            <a:extLst>
              <a:ext uri="{FF2B5EF4-FFF2-40B4-BE49-F238E27FC236}">
                <a16:creationId xmlns:a16="http://schemas.microsoft.com/office/drawing/2014/main" id="{28983FFC-457B-48DA-F5D7-CAE1E98E7181}"/>
              </a:ext>
            </a:extLst>
          </p:cNvPr>
          <p:cNvPicPr>
            <a:picLocks noChangeAspect="1"/>
          </p:cNvPicPr>
          <p:nvPr/>
        </p:nvPicPr>
        <p:blipFill>
          <a:blip r:embed="rId3"/>
          <a:stretch>
            <a:fillRect/>
          </a:stretch>
        </p:blipFill>
        <p:spPr>
          <a:xfrm>
            <a:off x="4267200" y="8822677"/>
            <a:ext cx="1676400" cy="781050"/>
          </a:xfrm>
          <a:prstGeom prst="rect">
            <a:avLst/>
          </a:prstGeom>
        </p:spPr>
      </p:pic>
      <p:sp>
        <p:nvSpPr>
          <p:cNvPr id="9" name="TextBox 8">
            <a:extLst>
              <a:ext uri="{FF2B5EF4-FFF2-40B4-BE49-F238E27FC236}">
                <a16:creationId xmlns:a16="http://schemas.microsoft.com/office/drawing/2014/main" id="{9D265636-0354-9A79-E2AB-4FADD8093FCB}"/>
              </a:ext>
            </a:extLst>
          </p:cNvPr>
          <p:cNvSpPr txBox="1"/>
          <p:nvPr/>
        </p:nvSpPr>
        <p:spPr>
          <a:xfrm>
            <a:off x="1462418" y="8802000"/>
            <a:ext cx="3004900" cy="822405"/>
          </a:xfrm>
          <a:prstGeom prst="rect">
            <a:avLst/>
          </a:prstGeom>
        </p:spPr>
        <p:txBody>
          <a:bodyPr wrap="square" lIns="0" tIns="0" rIns="0" bIns="0" rtlCol="0" anchor="t">
            <a:spAutoFit/>
          </a:bodyPr>
          <a:lstStyle/>
          <a:p>
            <a:pPr algn="ctr">
              <a:lnSpc>
                <a:spcPts val="3500"/>
              </a:lnSpc>
            </a:pPr>
            <a:r>
              <a:rPr lang="ja-JP" altLang="en-US" sz="2400" dirty="0">
                <a:solidFill>
                  <a:schemeClr val="bg1">
                    <a:lumMod val="50000"/>
                  </a:schemeClr>
                </a:solidFill>
                <a:latin typeface="BIZ UDPゴシック" panose="020B0400000000000000" pitchFamily="50" charset="-128"/>
                <a:ea typeface="BIZ UDPゴシック" panose="020B0400000000000000" pitchFamily="50" charset="-128"/>
                <a:cs typeface="M+"/>
                <a:sym typeface="M+"/>
              </a:rPr>
              <a:t>ザレジアヌム☞</a:t>
            </a:r>
            <a:endParaRPr lang="en-US" altLang="ja-JP" sz="2400" dirty="0">
              <a:solidFill>
                <a:schemeClr val="bg1">
                  <a:lumMod val="50000"/>
                </a:schemeClr>
              </a:solidFill>
              <a:latin typeface="BIZ UDPゴシック" panose="020B0400000000000000" pitchFamily="50" charset="-128"/>
              <a:ea typeface="BIZ UDPゴシック" panose="020B0400000000000000" pitchFamily="50" charset="-128"/>
              <a:cs typeface="M+"/>
              <a:sym typeface="M+"/>
            </a:endParaRPr>
          </a:p>
          <a:p>
            <a:pPr algn="ctr">
              <a:lnSpc>
                <a:spcPts val="3500"/>
              </a:lnSpc>
            </a:pPr>
            <a:r>
              <a:rPr lang="ja-JP" altLang="en-US" dirty="0">
                <a:solidFill>
                  <a:schemeClr val="bg1">
                    <a:lumMod val="50000"/>
                  </a:schemeClr>
                </a:solidFill>
                <a:latin typeface="BIZ UDPゴシック" panose="020B0400000000000000" pitchFamily="50" charset="-128"/>
                <a:ea typeface="BIZ UDPゴシック" panose="020B0400000000000000" pitchFamily="50" charset="-128"/>
                <a:cs typeface="M+"/>
                <a:sym typeface="M+"/>
              </a:rPr>
              <a:t>クリックまたは</a:t>
            </a:r>
            <a:r>
              <a:rPr lang="en-US" altLang="ja-JP" dirty="0">
                <a:solidFill>
                  <a:schemeClr val="bg1">
                    <a:lumMod val="50000"/>
                  </a:schemeClr>
                </a:solidFill>
                <a:latin typeface="BIZ UDPゴシック" panose="020B0400000000000000" pitchFamily="50" charset="-128"/>
                <a:ea typeface="BIZ UDPゴシック" panose="020B0400000000000000" pitchFamily="50" charset="-128"/>
                <a:cs typeface="M+"/>
                <a:sym typeface="M+"/>
              </a:rPr>
              <a:t>QR</a:t>
            </a:r>
            <a:r>
              <a:rPr lang="ja-JP" altLang="en-US" dirty="0">
                <a:solidFill>
                  <a:schemeClr val="bg1">
                    <a:lumMod val="50000"/>
                  </a:schemeClr>
                </a:solidFill>
                <a:latin typeface="BIZ UDPゴシック" panose="020B0400000000000000" pitchFamily="50" charset="-128"/>
                <a:ea typeface="BIZ UDPゴシック" panose="020B0400000000000000" pitchFamily="50" charset="-128"/>
                <a:cs typeface="M+"/>
                <a:sym typeface="M+"/>
              </a:rPr>
              <a:t>コード</a:t>
            </a:r>
            <a:endParaRPr lang="en-US" altLang="ja-JP" dirty="0">
              <a:solidFill>
                <a:schemeClr val="bg1">
                  <a:lumMod val="50000"/>
                </a:schemeClr>
              </a:solidFill>
              <a:latin typeface="BIZ UDPゴシック" panose="020B0400000000000000" pitchFamily="50" charset="-128"/>
              <a:ea typeface="BIZ UDPゴシック" panose="020B0400000000000000" pitchFamily="50" charset="-128"/>
              <a:cs typeface="M+"/>
              <a:sym typeface="M+"/>
            </a:endParaRPr>
          </a:p>
        </p:txBody>
      </p:sp>
      <p:pic>
        <p:nvPicPr>
          <p:cNvPr id="1026" name="Picture 2">
            <a:extLst>
              <a:ext uri="{FF2B5EF4-FFF2-40B4-BE49-F238E27FC236}">
                <a16:creationId xmlns:a16="http://schemas.microsoft.com/office/drawing/2014/main" id="{B8EF89D8-FF5B-AC01-30A9-91E7AAA04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110" y="867320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hlinkClick r:id="rId5"/>
            <a:extLst>
              <a:ext uri="{FF2B5EF4-FFF2-40B4-BE49-F238E27FC236}">
                <a16:creationId xmlns:a16="http://schemas.microsoft.com/office/drawing/2014/main" id="{18B3AD2B-BD39-2E55-79A6-408B2A017FF8}"/>
              </a:ext>
            </a:extLst>
          </p:cNvPr>
          <p:cNvPicPr>
            <a:picLocks noChangeAspect="1"/>
          </p:cNvPicPr>
          <p:nvPr/>
        </p:nvPicPr>
        <p:blipFill>
          <a:blip r:embed="rId6"/>
          <a:stretch>
            <a:fillRect/>
          </a:stretch>
        </p:blipFill>
        <p:spPr>
          <a:xfrm>
            <a:off x="11959566" y="8849979"/>
            <a:ext cx="2134443" cy="847722"/>
          </a:xfrm>
          <a:prstGeom prst="rect">
            <a:avLst/>
          </a:prstGeom>
        </p:spPr>
      </p:pic>
      <p:sp>
        <p:nvSpPr>
          <p:cNvPr id="15" name="TextBox 8">
            <a:extLst>
              <a:ext uri="{FF2B5EF4-FFF2-40B4-BE49-F238E27FC236}">
                <a16:creationId xmlns:a16="http://schemas.microsoft.com/office/drawing/2014/main" id="{92EF59B6-9C40-CAFE-F0BD-FF1C9099E911}"/>
              </a:ext>
            </a:extLst>
          </p:cNvPr>
          <p:cNvSpPr txBox="1"/>
          <p:nvPr/>
        </p:nvSpPr>
        <p:spPr>
          <a:xfrm>
            <a:off x="9144000" y="8806731"/>
            <a:ext cx="3004900" cy="822405"/>
          </a:xfrm>
          <a:prstGeom prst="rect">
            <a:avLst/>
          </a:prstGeom>
        </p:spPr>
        <p:txBody>
          <a:bodyPr wrap="square" lIns="0" tIns="0" rIns="0" bIns="0" rtlCol="0" anchor="t">
            <a:spAutoFit/>
          </a:bodyPr>
          <a:lstStyle/>
          <a:p>
            <a:pPr algn="ctr">
              <a:lnSpc>
                <a:spcPts val="3500"/>
              </a:lnSpc>
            </a:pPr>
            <a:r>
              <a:rPr lang="ja-JP" altLang="en-US" sz="2400" dirty="0">
                <a:solidFill>
                  <a:schemeClr val="bg1">
                    <a:lumMod val="50000"/>
                  </a:schemeClr>
                </a:solidFill>
                <a:latin typeface="BIZ UDPゴシック" panose="020B0400000000000000" pitchFamily="50" charset="-128"/>
                <a:ea typeface="BIZ UDPゴシック" panose="020B0400000000000000" pitchFamily="50" charset="-128"/>
                <a:cs typeface="M+"/>
                <a:sym typeface="M+"/>
              </a:rPr>
              <a:t>スポーツシューレ☞</a:t>
            </a:r>
            <a:endParaRPr lang="en-US" altLang="ja-JP" sz="2400" dirty="0">
              <a:solidFill>
                <a:schemeClr val="bg1">
                  <a:lumMod val="50000"/>
                </a:schemeClr>
              </a:solidFill>
              <a:latin typeface="BIZ UDPゴシック" panose="020B0400000000000000" pitchFamily="50" charset="-128"/>
              <a:ea typeface="BIZ UDPゴシック" panose="020B0400000000000000" pitchFamily="50" charset="-128"/>
              <a:cs typeface="M+"/>
              <a:sym typeface="M+"/>
            </a:endParaRPr>
          </a:p>
          <a:p>
            <a:pPr algn="ctr">
              <a:lnSpc>
                <a:spcPts val="3500"/>
              </a:lnSpc>
            </a:pPr>
            <a:r>
              <a:rPr lang="ja-JP" altLang="en-US" dirty="0">
                <a:solidFill>
                  <a:schemeClr val="bg1">
                    <a:lumMod val="50000"/>
                  </a:schemeClr>
                </a:solidFill>
                <a:latin typeface="BIZ UDPゴシック" panose="020B0400000000000000" pitchFamily="50" charset="-128"/>
                <a:ea typeface="BIZ UDPゴシック" panose="020B0400000000000000" pitchFamily="50" charset="-128"/>
                <a:cs typeface="M+"/>
                <a:sym typeface="M+"/>
              </a:rPr>
              <a:t>クリックまたは</a:t>
            </a:r>
            <a:r>
              <a:rPr lang="en-US" altLang="ja-JP" dirty="0">
                <a:solidFill>
                  <a:schemeClr val="bg1">
                    <a:lumMod val="50000"/>
                  </a:schemeClr>
                </a:solidFill>
                <a:latin typeface="BIZ UDPゴシック" panose="020B0400000000000000" pitchFamily="50" charset="-128"/>
                <a:ea typeface="BIZ UDPゴシック" panose="020B0400000000000000" pitchFamily="50" charset="-128"/>
                <a:cs typeface="M+"/>
                <a:sym typeface="M+"/>
              </a:rPr>
              <a:t>QR</a:t>
            </a:r>
            <a:r>
              <a:rPr lang="ja-JP" altLang="en-US" dirty="0">
                <a:solidFill>
                  <a:schemeClr val="bg1">
                    <a:lumMod val="50000"/>
                  </a:schemeClr>
                </a:solidFill>
                <a:latin typeface="BIZ UDPゴシック" panose="020B0400000000000000" pitchFamily="50" charset="-128"/>
                <a:ea typeface="BIZ UDPゴシック" panose="020B0400000000000000" pitchFamily="50" charset="-128"/>
                <a:cs typeface="M+"/>
                <a:sym typeface="M+"/>
              </a:rPr>
              <a:t>コード</a:t>
            </a:r>
            <a:endParaRPr lang="en-US" altLang="ja-JP" dirty="0">
              <a:solidFill>
                <a:schemeClr val="bg1">
                  <a:lumMod val="50000"/>
                </a:schemeClr>
              </a:solidFill>
              <a:latin typeface="BIZ UDPゴシック" panose="020B0400000000000000" pitchFamily="50" charset="-128"/>
              <a:ea typeface="BIZ UDPゴシック" panose="020B0400000000000000" pitchFamily="50" charset="-128"/>
              <a:cs typeface="M+"/>
              <a:sym typeface="M+"/>
            </a:endParaRPr>
          </a:p>
        </p:txBody>
      </p:sp>
      <p:pic>
        <p:nvPicPr>
          <p:cNvPr id="1028" name="Picture 4">
            <a:extLst>
              <a:ext uri="{FF2B5EF4-FFF2-40B4-BE49-F238E27FC236}">
                <a16:creationId xmlns:a16="http://schemas.microsoft.com/office/drawing/2014/main" id="{C0109576-2748-F80B-2DCD-2613DB04FE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26991" y="873384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6" name="フッター プレースホルダー 2">
            <a:extLst>
              <a:ext uri="{FF2B5EF4-FFF2-40B4-BE49-F238E27FC236}">
                <a16:creationId xmlns:a16="http://schemas.microsoft.com/office/drawing/2014/main" id="{B7B8F928-DF18-291B-B01D-00F442AC7306}"/>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24383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9E022-8F47-210C-C1DC-E8A3A30DFF71}"/>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0F463809-328C-195A-1662-029E03894F56}"/>
              </a:ext>
            </a:extLst>
          </p:cNvPr>
          <p:cNvSpPr txBox="1"/>
          <p:nvPr/>
        </p:nvSpPr>
        <p:spPr>
          <a:xfrm>
            <a:off x="873456" y="419100"/>
            <a:ext cx="10861344"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地方プログラムの例　</a:t>
            </a:r>
            <a:r>
              <a:rPr lang="en-US" altLang="ja-JP" sz="2000" b="1" spc="479" dirty="0">
                <a:solidFill>
                  <a:srgbClr val="B79813"/>
                </a:solidFill>
                <a:latin typeface="BIZ UDPゴシック" panose="020B0400000000000000" pitchFamily="50" charset="-128"/>
                <a:ea typeface="BIZ UDPゴシック" panose="020B0400000000000000" pitchFamily="50" charset="-128"/>
                <a:cs typeface="M+ Bold"/>
                <a:sym typeface="M+ Bold"/>
              </a:rPr>
              <a:t>※2024</a:t>
            </a:r>
            <a:r>
              <a:rPr lang="ja-JP" altLang="en-US" sz="2000" b="1" spc="479" dirty="0">
                <a:solidFill>
                  <a:srgbClr val="B79813"/>
                </a:solidFill>
                <a:latin typeface="BIZ UDPゴシック" panose="020B0400000000000000" pitchFamily="50" charset="-128"/>
                <a:ea typeface="BIZ UDPゴシック" panose="020B0400000000000000" pitchFamily="50" charset="-128"/>
                <a:cs typeface="M+ Bold"/>
                <a:sym typeface="M+ Bold"/>
              </a:rPr>
              <a:t>年／第</a:t>
            </a:r>
            <a:r>
              <a:rPr lang="en-US" altLang="ja-JP" sz="2000" b="1" spc="479" dirty="0">
                <a:solidFill>
                  <a:srgbClr val="B79813"/>
                </a:solidFill>
                <a:latin typeface="BIZ UDPゴシック" panose="020B0400000000000000" pitchFamily="50" charset="-128"/>
                <a:ea typeface="BIZ UDPゴシック" panose="020B0400000000000000" pitchFamily="50" charset="-128"/>
                <a:cs typeface="M+ Bold"/>
                <a:sym typeface="M+ Bold"/>
              </a:rPr>
              <a:t>51</a:t>
            </a:r>
            <a:r>
              <a:rPr lang="ja-JP" altLang="en-US" sz="2000" b="1" spc="479" dirty="0">
                <a:solidFill>
                  <a:srgbClr val="B79813"/>
                </a:solidFill>
                <a:latin typeface="BIZ UDPゴシック" panose="020B0400000000000000" pitchFamily="50" charset="-128"/>
                <a:ea typeface="BIZ UDPゴシック" panose="020B0400000000000000" pitchFamily="50" charset="-128"/>
                <a:cs typeface="M+ Bold"/>
                <a:sym typeface="M+ Bold"/>
              </a:rPr>
              <a:t>回交流</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7" name="TextBox 5">
            <a:extLst>
              <a:ext uri="{FF2B5EF4-FFF2-40B4-BE49-F238E27FC236}">
                <a16:creationId xmlns:a16="http://schemas.microsoft.com/office/drawing/2014/main" id="{D0F17116-B054-1CCC-9FE7-B18946833172}"/>
              </a:ext>
            </a:extLst>
          </p:cNvPr>
          <p:cNvSpPr txBox="1"/>
          <p:nvPr/>
        </p:nvSpPr>
        <p:spPr>
          <a:xfrm>
            <a:off x="7428441" y="1429583"/>
            <a:ext cx="5514533" cy="8494633"/>
          </a:xfrm>
          <a:prstGeom prst="rect">
            <a:avLst/>
          </a:prstGeom>
        </p:spPr>
        <p:txBody>
          <a:bodyPr wrap="square" lIns="0" tIns="0" rIns="0" bIns="0" rtlCol="0" anchor="t">
            <a:spAutoFit/>
          </a:bodyPr>
          <a:lstStyle/>
          <a:p>
            <a:pPr algn="l"/>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2</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ホームステイ</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・フルダへ移動</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・ホストファミリーと対面</a:t>
            </a:r>
            <a:endParaRPr lang="en-US" sz="24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400" spc="310" dirty="0">
              <a:latin typeface="BIZ UDPゴシック" panose="020B0400000000000000" pitchFamily="50" charset="-128"/>
              <a:ea typeface="BIZ UDPゴシック" panose="020B0400000000000000" pitchFamily="50" charset="-128"/>
              <a:cs typeface="M+ Bold"/>
              <a:sym typeface="M+ Bold"/>
            </a:endParaRPr>
          </a:p>
          <a:p>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3</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ホームステイ</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・ハイキング</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・テーマディスカッション</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400" spc="310" dirty="0">
              <a:latin typeface="BIZ UDPゴシック" panose="020B0400000000000000" pitchFamily="50" charset="-128"/>
              <a:ea typeface="BIZ UDPゴシック" panose="020B0400000000000000" pitchFamily="50" charset="-128"/>
              <a:cs typeface="M+ Bold"/>
              <a:sym typeface="M+ Bold"/>
            </a:endParaRPr>
          </a:p>
          <a:p>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4</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ホームステイ</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・ファミリーデー</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a:t>
            </a:r>
            <a:r>
              <a:rPr lang="ja-JP" altLang="en-US" sz="2000" spc="310" dirty="0">
                <a:latin typeface="BIZ UDPゴシック" panose="020B0400000000000000" pitchFamily="50" charset="-128"/>
                <a:ea typeface="BIZ UDPゴシック" panose="020B0400000000000000" pitchFamily="50" charset="-128"/>
                <a:cs typeface="M+ Bold"/>
                <a:sym typeface="M+ Bold"/>
              </a:rPr>
              <a:t>＊ホストファミリーごとに活動</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400" spc="310" dirty="0">
              <a:latin typeface="BIZ UDPゴシック" panose="020B0400000000000000" pitchFamily="50" charset="-128"/>
              <a:ea typeface="BIZ UDPゴシック" panose="020B0400000000000000" pitchFamily="50" charset="-128"/>
              <a:cs typeface="M+ Bold"/>
              <a:sym typeface="M+ Bold"/>
            </a:endParaRPr>
          </a:p>
          <a:p>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5</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ホームステイ</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・表敬訪問（フルダ市長）</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・柔道トレーニング</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400" spc="310" dirty="0">
              <a:latin typeface="BIZ UDPゴシック" panose="020B0400000000000000" pitchFamily="50" charset="-128"/>
              <a:ea typeface="BIZ UDPゴシック" panose="020B0400000000000000" pitchFamily="50" charset="-128"/>
              <a:cs typeface="M+ Bold"/>
              <a:sym typeface="M+ Bold"/>
            </a:endParaRPr>
          </a:p>
          <a:p>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6</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ホームステイ</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・ポイント・アルファ見学</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・射撃競技体験</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400" spc="310" dirty="0">
              <a:latin typeface="BIZ UDPゴシック" panose="020B0400000000000000" pitchFamily="50" charset="-128"/>
              <a:ea typeface="BIZ UDPゴシック" panose="020B0400000000000000" pitchFamily="50" charset="-128"/>
              <a:cs typeface="M+ Bold"/>
              <a:sym typeface="M+ Bold"/>
            </a:endParaRPr>
          </a:p>
          <a:p>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7</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ホテル泊</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・リューデスハイムへ移動</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・エルツ城見学</a:t>
            </a:r>
            <a:endParaRPr lang="en-US" sz="2400" spc="310" dirty="0">
              <a:latin typeface="BIZ UDPゴシック" panose="020B0400000000000000" pitchFamily="50" charset="-128"/>
              <a:ea typeface="BIZ UDPゴシック" panose="020B0400000000000000" pitchFamily="50" charset="-128"/>
              <a:cs typeface="M+ Bold"/>
              <a:sym typeface="M+ Bold"/>
            </a:endParaRPr>
          </a:p>
        </p:txBody>
      </p:sp>
      <p:grpSp>
        <p:nvGrpSpPr>
          <p:cNvPr id="37" name="グループ化 36">
            <a:extLst>
              <a:ext uri="{FF2B5EF4-FFF2-40B4-BE49-F238E27FC236}">
                <a16:creationId xmlns:a16="http://schemas.microsoft.com/office/drawing/2014/main" id="{A40B4BA0-9265-E537-6B12-B58C8AD86ABE}"/>
              </a:ext>
            </a:extLst>
          </p:cNvPr>
          <p:cNvGrpSpPr/>
          <p:nvPr/>
        </p:nvGrpSpPr>
        <p:grpSpPr>
          <a:xfrm>
            <a:off x="528037" y="1602255"/>
            <a:ext cx="6177563" cy="8001343"/>
            <a:chOff x="228600" y="1602255"/>
            <a:chExt cx="6177563" cy="8001343"/>
          </a:xfrm>
        </p:grpSpPr>
        <p:pic>
          <p:nvPicPr>
            <p:cNvPr id="24" name="図 23">
              <a:extLst>
                <a:ext uri="{FF2B5EF4-FFF2-40B4-BE49-F238E27FC236}">
                  <a16:creationId xmlns:a16="http://schemas.microsoft.com/office/drawing/2014/main" id="{F8793218-27A6-C7F9-B4A8-3CFCCAA0F55A}"/>
                </a:ext>
              </a:extLst>
            </p:cNvPr>
            <p:cNvPicPr>
              <a:picLocks noChangeAspect="1"/>
            </p:cNvPicPr>
            <p:nvPr/>
          </p:nvPicPr>
          <p:blipFill>
            <a:blip r:embed="rId3" cstate="print">
              <a:extLst>
                <a:ext uri="{28A0092B-C50C-407E-A947-70E740481C1C}">
                  <a14:useLocalDpi xmlns:a14="http://schemas.microsoft.com/office/drawing/2010/main" val="0"/>
                </a:ext>
              </a:extLst>
            </a:blip>
            <a:srcRect l="13956" t="21608" r="9904" b="8708"/>
            <a:stretch/>
          </p:blipFill>
          <p:spPr bwMode="auto">
            <a:xfrm>
              <a:off x="228600" y="1602255"/>
              <a:ext cx="6177563" cy="8001343"/>
            </a:xfrm>
            <a:prstGeom prst="rect">
              <a:avLst/>
            </a:prstGeom>
            <a:noFill/>
            <a:ln w="28575" cmpd="dbl">
              <a:solidFill>
                <a:schemeClr val="tx1"/>
              </a:solidFill>
            </a:ln>
          </p:spPr>
        </p:pic>
        <p:grpSp>
          <p:nvGrpSpPr>
            <p:cNvPr id="16" name="グループ化 15">
              <a:extLst>
                <a:ext uri="{FF2B5EF4-FFF2-40B4-BE49-F238E27FC236}">
                  <a16:creationId xmlns:a16="http://schemas.microsoft.com/office/drawing/2014/main" id="{480191E2-4208-A78C-ADC8-E75D05821A03}"/>
                </a:ext>
              </a:extLst>
            </p:cNvPr>
            <p:cNvGrpSpPr/>
            <p:nvPr/>
          </p:nvGrpSpPr>
          <p:grpSpPr>
            <a:xfrm>
              <a:off x="4120567" y="8115300"/>
              <a:ext cx="1574272" cy="636131"/>
              <a:chOff x="4120567" y="8115300"/>
              <a:chExt cx="1574272" cy="636131"/>
            </a:xfrm>
          </p:grpSpPr>
          <p:grpSp>
            <p:nvGrpSpPr>
              <p:cNvPr id="14" name="グループ化 13">
                <a:extLst>
                  <a:ext uri="{FF2B5EF4-FFF2-40B4-BE49-F238E27FC236}">
                    <a16:creationId xmlns:a16="http://schemas.microsoft.com/office/drawing/2014/main" id="{0C80EE41-4451-8DDB-489B-F84A2D66E20E}"/>
                  </a:ext>
                </a:extLst>
              </p:cNvPr>
              <p:cNvGrpSpPr/>
              <p:nvPr/>
            </p:nvGrpSpPr>
            <p:grpSpPr>
              <a:xfrm>
                <a:off x="4210567" y="8115300"/>
                <a:ext cx="1484272" cy="546131"/>
                <a:chOff x="4210567" y="8115300"/>
                <a:chExt cx="1484272" cy="546131"/>
              </a:xfrm>
            </p:grpSpPr>
            <p:cxnSp>
              <p:nvCxnSpPr>
                <p:cNvPr id="8" name="直線コネクタ 7">
                  <a:extLst>
                    <a:ext uri="{FF2B5EF4-FFF2-40B4-BE49-F238E27FC236}">
                      <a16:creationId xmlns:a16="http://schemas.microsoft.com/office/drawing/2014/main" id="{5A025A4E-1506-6581-6808-9420F01C4061}"/>
                    </a:ext>
                  </a:extLst>
                </p:cNvPr>
                <p:cNvCxnSpPr>
                  <a:cxnSpLocks/>
                </p:cNvCxnSpPr>
                <p:nvPr/>
              </p:nvCxnSpPr>
              <p:spPr>
                <a:xfrm flipV="1">
                  <a:off x="4210567" y="8191500"/>
                  <a:ext cx="727635" cy="469931"/>
                </a:xfrm>
                <a:prstGeom prst="line">
                  <a:avLst/>
                </a:prstGeom>
                <a:ln w="19050">
                  <a:solidFill>
                    <a:srgbClr val="B79813"/>
                  </a:solidFill>
                </a:ln>
              </p:spPr>
              <p:style>
                <a:lnRef idx="1">
                  <a:schemeClr val="accent1"/>
                </a:lnRef>
                <a:fillRef idx="0">
                  <a:schemeClr val="accent1"/>
                </a:fillRef>
                <a:effectRef idx="0">
                  <a:schemeClr val="accent1"/>
                </a:effectRef>
                <a:fontRef idx="minor">
                  <a:schemeClr val="tx1"/>
                </a:fontRef>
              </p:style>
            </p:cxnSp>
            <p:sp>
              <p:nvSpPr>
                <p:cNvPr id="4" name="四角形: 角を丸くする 3">
                  <a:extLst>
                    <a:ext uri="{FF2B5EF4-FFF2-40B4-BE49-F238E27FC236}">
                      <a16:creationId xmlns:a16="http://schemas.microsoft.com/office/drawing/2014/main" id="{478C9E4E-1E74-9BC7-33E8-F1BF57560533}"/>
                    </a:ext>
                  </a:extLst>
                </p:cNvPr>
                <p:cNvSpPr/>
                <p:nvPr/>
              </p:nvSpPr>
              <p:spPr>
                <a:xfrm>
                  <a:off x="4650839" y="8115300"/>
                  <a:ext cx="1044000" cy="304800"/>
                </a:xfrm>
                <a:prstGeom prst="roundRect">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ミュンヘン</a:t>
                  </a:r>
                </a:p>
              </p:txBody>
            </p:sp>
          </p:grpSp>
          <p:sp>
            <p:nvSpPr>
              <p:cNvPr id="15" name="楕円 14">
                <a:extLst>
                  <a:ext uri="{FF2B5EF4-FFF2-40B4-BE49-F238E27FC236}">
                    <a16:creationId xmlns:a16="http://schemas.microsoft.com/office/drawing/2014/main" id="{D4E1E700-159E-33DE-9774-D8934F628DE0}"/>
                  </a:ext>
                </a:extLst>
              </p:cNvPr>
              <p:cNvSpPr/>
              <p:nvPr/>
            </p:nvSpPr>
            <p:spPr>
              <a:xfrm>
                <a:off x="4120567" y="8571431"/>
                <a:ext cx="180000" cy="180000"/>
              </a:xfrm>
              <a:prstGeom prst="ellipse">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1ECC3780-7F79-E452-AC12-B8EF355FF572}"/>
                </a:ext>
              </a:extLst>
            </p:cNvPr>
            <p:cNvGrpSpPr/>
            <p:nvPr/>
          </p:nvGrpSpPr>
          <p:grpSpPr>
            <a:xfrm>
              <a:off x="2819400" y="5676900"/>
              <a:ext cx="1322272" cy="636131"/>
              <a:chOff x="4120567" y="8115300"/>
              <a:chExt cx="1322272" cy="636131"/>
            </a:xfrm>
          </p:grpSpPr>
          <p:grpSp>
            <p:nvGrpSpPr>
              <p:cNvPr id="18" name="グループ化 17">
                <a:extLst>
                  <a:ext uri="{FF2B5EF4-FFF2-40B4-BE49-F238E27FC236}">
                    <a16:creationId xmlns:a16="http://schemas.microsoft.com/office/drawing/2014/main" id="{BA8ED790-16FF-ABA4-4DA6-1BD943629895}"/>
                  </a:ext>
                </a:extLst>
              </p:cNvPr>
              <p:cNvGrpSpPr/>
              <p:nvPr/>
            </p:nvGrpSpPr>
            <p:grpSpPr>
              <a:xfrm>
                <a:off x="4210567" y="8115300"/>
                <a:ext cx="1232272" cy="546131"/>
                <a:chOff x="4210567" y="8115300"/>
                <a:chExt cx="1232272" cy="546131"/>
              </a:xfrm>
            </p:grpSpPr>
            <p:cxnSp>
              <p:nvCxnSpPr>
                <p:cNvPr id="20" name="直線コネクタ 19">
                  <a:extLst>
                    <a:ext uri="{FF2B5EF4-FFF2-40B4-BE49-F238E27FC236}">
                      <a16:creationId xmlns:a16="http://schemas.microsoft.com/office/drawing/2014/main" id="{F1E1DD0D-A744-1852-A88C-C11B45ECE36D}"/>
                    </a:ext>
                  </a:extLst>
                </p:cNvPr>
                <p:cNvCxnSpPr>
                  <a:cxnSpLocks/>
                </p:cNvCxnSpPr>
                <p:nvPr/>
              </p:nvCxnSpPr>
              <p:spPr>
                <a:xfrm flipV="1">
                  <a:off x="4210567" y="8191500"/>
                  <a:ext cx="727635" cy="469931"/>
                </a:xfrm>
                <a:prstGeom prst="line">
                  <a:avLst/>
                </a:prstGeom>
                <a:ln w="19050">
                  <a:solidFill>
                    <a:srgbClr val="B79813"/>
                  </a:solidFill>
                </a:ln>
              </p:spPr>
              <p:style>
                <a:lnRef idx="1">
                  <a:schemeClr val="accent1"/>
                </a:lnRef>
                <a:fillRef idx="0">
                  <a:schemeClr val="accent1"/>
                </a:fillRef>
                <a:effectRef idx="0">
                  <a:schemeClr val="accent1"/>
                </a:effectRef>
                <a:fontRef idx="minor">
                  <a:schemeClr val="tx1"/>
                </a:fontRef>
              </p:style>
            </p:cxnSp>
            <p:sp>
              <p:nvSpPr>
                <p:cNvPr id="21" name="四角形: 角を丸くする 20">
                  <a:extLst>
                    <a:ext uri="{FF2B5EF4-FFF2-40B4-BE49-F238E27FC236}">
                      <a16:creationId xmlns:a16="http://schemas.microsoft.com/office/drawing/2014/main" id="{F13E3E08-C69C-65C3-6F86-D8D6E979D2F7}"/>
                    </a:ext>
                  </a:extLst>
                </p:cNvPr>
                <p:cNvSpPr/>
                <p:nvPr/>
              </p:nvSpPr>
              <p:spPr>
                <a:xfrm>
                  <a:off x="4650839" y="8115300"/>
                  <a:ext cx="792000" cy="304800"/>
                </a:xfrm>
                <a:prstGeom prst="roundRect">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フルダ</a:t>
                  </a:r>
                </a:p>
              </p:txBody>
            </p:sp>
          </p:grpSp>
          <p:sp>
            <p:nvSpPr>
              <p:cNvPr id="19" name="楕円 18">
                <a:extLst>
                  <a:ext uri="{FF2B5EF4-FFF2-40B4-BE49-F238E27FC236}">
                    <a16:creationId xmlns:a16="http://schemas.microsoft.com/office/drawing/2014/main" id="{F600DA2C-43B0-DCDD-8A1E-46B6B6DFBC6B}"/>
                  </a:ext>
                </a:extLst>
              </p:cNvPr>
              <p:cNvSpPr/>
              <p:nvPr/>
            </p:nvSpPr>
            <p:spPr>
              <a:xfrm>
                <a:off x="4120567" y="8571431"/>
                <a:ext cx="180000" cy="180000"/>
              </a:xfrm>
              <a:prstGeom prst="ellipse">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0459AE39-AE13-7ABF-FEF5-B0569318D2BF}"/>
                </a:ext>
              </a:extLst>
            </p:cNvPr>
            <p:cNvGrpSpPr/>
            <p:nvPr/>
          </p:nvGrpSpPr>
          <p:grpSpPr>
            <a:xfrm>
              <a:off x="2050264" y="6563700"/>
              <a:ext cx="2137136" cy="318600"/>
              <a:chOff x="4120567" y="8571431"/>
              <a:chExt cx="2137136" cy="318600"/>
            </a:xfrm>
          </p:grpSpPr>
          <p:grpSp>
            <p:nvGrpSpPr>
              <p:cNvPr id="23" name="グループ化 22">
                <a:extLst>
                  <a:ext uri="{FF2B5EF4-FFF2-40B4-BE49-F238E27FC236}">
                    <a16:creationId xmlns:a16="http://schemas.microsoft.com/office/drawing/2014/main" id="{25F534E7-A1E4-CF3D-DA0D-BA2DF300C8A3}"/>
                  </a:ext>
                </a:extLst>
              </p:cNvPr>
              <p:cNvGrpSpPr/>
              <p:nvPr/>
            </p:nvGrpSpPr>
            <p:grpSpPr>
              <a:xfrm>
                <a:off x="4210567" y="8585231"/>
                <a:ext cx="2047136" cy="304800"/>
                <a:chOff x="4210567" y="8585231"/>
                <a:chExt cx="2047136" cy="304800"/>
              </a:xfrm>
            </p:grpSpPr>
            <p:cxnSp>
              <p:nvCxnSpPr>
                <p:cNvPr id="26" name="直線コネクタ 25">
                  <a:extLst>
                    <a:ext uri="{FF2B5EF4-FFF2-40B4-BE49-F238E27FC236}">
                      <a16:creationId xmlns:a16="http://schemas.microsoft.com/office/drawing/2014/main" id="{EA56A9A2-4D5C-F6DC-83EB-89206836F7AB}"/>
                    </a:ext>
                  </a:extLst>
                </p:cNvPr>
                <p:cNvCxnSpPr>
                  <a:cxnSpLocks/>
                </p:cNvCxnSpPr>
                <p:nvPr/>
              </p:nvCxnSpPr>
              <p:spPr>
                <a:xfrm>
                  <a:off x="4210567" y="8661431"/>
                  <a:ext cx="814136" cy="76200"/>
                </a:xfrm>
                <a:prstGeom prst="line">
                  <a:avLst/>
                </a:prstGeom>
                <a:ln w="19050">
                  <a:solidFill>
                    <a:srgbClr val="B79813"/>
                  </a:solidFill>
                </a:ln>
              </p:spPr>
              <p:style>
                <a:lnRef idx="1">
                  <a:schemeClr val="accent1"/>
                </a:lnRef>
                <a:fillRef idx="0">
                  <a:schemeClr val="accent1"/>
                </a:fillRef>
                <a:effectRef idx="0">
                  <a:schemeClr val="accent1"/>
                </a:effectRef>
                <a:fontRef idx="minor">
                  <a:schemeClr val="tx1"/>
                </a:fontRef>
              </p:style>
            </p:cxnSp>
            <p:sp>
              <p:nvSpPr>
                <p:cNvPr id="27" name="四角形: 角を丸くする 26">
                  <a:extLst>
                    <a:ext uri="{FF2B5EF4-FFF2-40B4-BE49-F238E27FC236}">
                      <a16:creationId xmlns:a16="http://schemas.microsoft.com/office/drawing/2014/main" id="{48C81D7E-8C65-2469-B08B-8FE7F0CD40D3}"/>
                    </a:ext>
                  </a:extLst>
                </p:cNvPr>
                <p:cNvSpPr/>
                <p:nvPr/>
              </p:nvSpPr>
              <p:spPr>
                <a:xfrm>
                  <a:off x="4889703" y="8585231"/>
                  <a:ext cx="1368000" cy="304800"/>
                </a:xfrm>
                <a:prstGeom prst="roundRect">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フランクフルト</a:t>
                  </a:r>
                </a:p>
              </p:txBody>
            </p:sp>
          </p:grpSp>
          <p:sp>
            <p:nvSpPr>
              <p:cNvPr id="25" name="楕円 24">
                <a:extLst>
                  <a:ext uri="{FF2B5EF4-FFF2-40B4-BE49-F238E27FC236}">
                    <a16:creationId xmlns:a16="http://schemas.microsoft.com/office/drawing/2014/main" id="{E19FAE2B-FBCF-4065-D576-8E85581DDA38}"/>
                  </a:ext>
                </a:extLst>
              </p:cNvPr>
              <p:cNvSpPr/>
              <p:nvPr/>
            </p:nvSpPr>
            <p:spPr>
              <a:xfrm>
                <a:off x="4120567" y="8571431"/>
                <a:ext cx="180000" cy="180000"/>
              </a:xfrm>
              <a:prstGeom prst="ellipse">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757F9451-00DD-06A7-047B-60FAB000AB9E}"/>
                </a:ext>
              </a:extLst>
            </p:cNvPr>
            <p:cNvGrpSpPr/>
            <p:nvPr/>
          </p:nvGrpSpPr>
          <p:grpSpPr>
            <a:xfrm>
              <a:off x="311181" y="5947229"/>
              <a:ext cx="1548000" cy="886471"/>
              <a:chOff x="2907748" y="7864960"/>
              <a:chExt cx="1548000" cy="886471"/>
            </a:xfrm>
          </p:grpSpPr>
          <p:grpSp>
            <p:nvGrpSpPr>
              <p:cNvPr id="30" name="グループ化 29">
                <a:extLst>
                  <a:ext uri="{FF2B5EF4-FFF2-40B4-BE49-F238E27FC236}">
                    <a16:creationId xmlns:a16="http://schemas.microsoft.com/office/drawing/2014/main" id="{B2EEB3FC-84FA-339A-3BB3-4A4AC25681DD}"/>
                  </a:ext>
                </a:extLst>
              </p:cNvPr>
              <p:cNvGrpSpPr/>
              <p:nvPr/>
            </p:nvGrpSpPr>
            <p:grpSpPr>
              <a:xfrm>
                <a:off x="2907748" y="7864960"/>
                <a:ext cx="1548000" cy="732831"/>
                <a:chOff x="2907748" y="7864960"/>
                <a:chExt cx="1548000" cy="732831"/>
              </a:xfrm>
            </p:grpSpPr>
            <p:cxnSp>
              <p:nvCxnSpPr>
                <p:cNvPr id="32" name="直線コネクタ 31">
                  <a:extLst>
                    <a:ext uri="{FF2B5EF4-FFF2-40B4-BE49-F238E27FC236}">
                      <a16:creationId xmlns:a16="http://schemas.microsoft.com/office/drawing/2014/main" id="{A0FD4ED1-DFF9-A160-4AED-E2E74DC7765C}"/>
                    </a:ext>
                  </a:extLst>
                </p:cNvPr>
                <p:cNvCxnSpPr>
                  <a:cxnSpLocks/>
                  <a:stCxn id="31" idx="1"/>
                  <a:endCxn id="33" idx="2"/>
                </p:cNvCxnSpPr>
                <p:nvPr/>
              </p:nvCxnSpPr>
              <p:spPr>
                <a:xfrm flipH="1" flipV="1">
                  <a:off x="3681748" y="8169760"/>
                  <a:ext cx="465179" cy="428031"/>
                </a:xfrm>
                <a:prstGeom prst="line">
                  <a:avLst/>
                </a:prstGeom>
                <a:ln w="19050">
                  <a:solidFill>
                    <a:srgbClr val="B79813"/>
                  </a:solidFill>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C83D1080-8849-B0E8-6D23-E310120886E4}"/>
                    </a:ext>
                  </a:extLst>
                </p:cNvPr>
                <p:cNvSpPr/>
                <p:nvPr/>
              </p:nvSpPr>
              <p:spPr>
                <a:xfrm>
                  <a:off x="2907748" y="7864960"/>
                  <a:ext cx="1548000" cy="304800"/>
                </a:xfrm>
                <a:prstGeom prst="roundRect">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リューデスハイム</a:t>
                  </a:r>
                </a:p>
              </p:txBody>
            </p:sp>
          </p:grpSp>
          <p:sp>
            <p:nvSpPr>
              <p:cNvPr id="31" name="楕円 30">
                <a:extLst>
                  <a:ext uri="{FF2B5EF4-FFF2-40B4-BE49-F238E27FC236}">
                    <a16:creationId xmlns:a16="http://schemas.microsoft.com/office/drawing/2014/main" id="{69474693-17E4-468C-A131-6F6F77C2D824}"/>
                  </a:ext>
                </a:extLst>
              </p:cNvPr>
              <p:cNvSpPr/>
              <p:nvPr/>
            </p:nvSpPr>
            <p:spPr>
              <a:xfrm>
                <a:off x="4120567" y="8571431"/>
                <a:ext cx="180000" cy="180000"/>
              </a:xfrm>
              <a:prstGeom prst="ellipse">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6" name="TextBox 5">
            <a:extLst>
              <a:ext uri="{FF2B5EF4-FFF2-40B4-BE49-F238E27FC236}">
                <a16:creationId xmlns:a16="http://schemas.microsoft.com/office/drawing/2014/main" id="{9FBFC478-4742-73A9-C356-FAE9596DAF4F}"/>
              </a:ext>
            </a:extLst>
          </p:cNvPr>
          <p:cNvSpPr txBox="1"/>
          <p:nvPr/>
        </p:nvSpPr>
        <p:spPr>
          <a:xfrm>
            <a:off x="12573000" y="1429583"/>
            <a:ext cx="5514533" cy="7755969"/>
          </a:xfrm>
          <a:prstGeom prst="rect">
            <a:avLst/>
          </a:prstGeom>
        </p:spPr>
        <p:txBody>
          <a:bodyPr wrap="square" lIns="0" tIns="0" rIns="0" bIns="0" rtlCol="0" anchor="t">
            <a:spAutoFit/>
          </a:bodyPr>
          <a:lstStyle/>
          <a:p>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ホームステイ</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・ニーダーヴァルト記念碑見学</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・ハイキング</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・ライン川下り</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r>
              <a:rPr lang="ja-JP" altLang="en-US" sz="2400" spc="310" dirty="0">
                <a:latin typeface="BIZ UDPゴシック" panose="020B0400000000000000" pitchFamily="50" charset="-128"/>
                <a:ea typeface="BIZ UDPゴシック" panose="020B0400000000000000" pitchFamily="50" charset="-128"/>
                <a:cs typeface="M+ Bold"/>
                <a:sym typeface="M+ Bold"/>
              </a:rPr>
              <a:t>　・ホストファミリーと対面</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400" spc="310" dirty="0">
              <a:latin typeface="BIZ UDPゴシック" panose="020B0400000000000000" pitchFamily="50" charset="-128"/>
              <a:ea typeface="BIZ UDPゴシック" panose="020B0400000000000000" pitchFamily="50" charset="-128"/>
              <a:cs typeface="M+ Bold"/>
              <a:sym typeface="M+ Bold"/>
            </a:endParaRPr>
          </a:p>
          <a:p>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9</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ホームステイ</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・自然動物公園オリエンテーリング</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・テーマディスカッション</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400" spc="310" dirty="0">
              <a:latin typeface="BIZ UDPゴシック" panose="020B0400000000000000" pitchFamily="50" charset="-128"/>
              <a:ea typeface="BIZ UDPゴシック" panose="020B0400000000000000" pitchFamily="50" charset="-128"/>
              <a:cs typeface="M+ Bold"/>
              <a:sym typeface="M+ Bold"/>
            </a:endParaRPr>
          </a:p>
          <a:p>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10</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ホームステイ</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・ドイツ体力テスト</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・水泳</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400" spc="310" dirty="0">
              <a:latin typeface="BIZ UDPゴシック" panose="020B0400000000000000" pitchFamily="50" charset="-128"/>
              <a:ea typeface="BIZ UDPゴシック" panose="020B0400000000000000" pitchFamily="50" charset="-128"/>
              <a:cs typeface="M+ Bold"/>
              <a:sym typeface="M+ Bold"/>
            </a:endParaRPr>
          </a:p>
          <a:p>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11</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ホームステイ</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・ファミリーデー</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・さよならパーティー</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endParaRPr lang="en-US" sz="2400" spc="310" dirty="0">
              <a:latin typeface="BIZ UDPゴシック" panose="020B0400000000000000" pitchFamily="50" charset="-128"/>
              <a:ea typeface="BIZ UDPゴシック" panose="020B0400000000000000" pitchFamily="50" charset="-128"/>
              <a:cs typeface="M+ Bold"/>
              <a:sym typeface="M+ Bold"/>
            </a:endParaRPr>
          </a:p>
          <a:p>
            <a:r>
              <a:rPr lang="en-US" altLang="ja-JP" sz="2400" u="sng" spc="310" dirty="0">
                <a:latin typeface="BIZ UDPゴシック" panose="020B0400000000000000" pitchFamily="50" charset="-128"/>
                <a:ea typeface="BIZ UDPゴシック" panose="020B0400000000000000" pitchFamily="50" charset="-128"/>
                <a:cs typeface="M+ Bold"/>
                <a:sym typeface="M+ Bold"/>
              </a:rPr>
              <a:t>8</a:t>
            </a:r>
            <a:r>
              <a:rPr lang="ja-JP" altLang="en-US" sz="2400" u="sng" spc="310" dirty="0">
                <a:latin typeface="BIZ UDPゴシック" panose="020B0400000000000000" pitchFamily="50" charset="-128"/>
                <a:ea typeface="BIZ UDPゴシック" panose="020B0400000000000000" pitchFamily="50" charset="-128"/>
                <a:cs typeface="M+ Bold"/>
                <a:sym typeface="M+ Bold"/>
              </a:rPr>
              <a:t>月</a:t>
            </a:r>
            <a:r>
              <a:rPr lang="en-US" altLang="ja-JP" sz="2400" u="sng" spc="310" dirty="0">
                <a:latin typeface="BIZ UDPゴシック" panose="020B0400000000000000" pitchFamily="50" charset="-128"/>
                <a:ea typeface="BIZ UDPゴシック" panose="020B0400000000000000" pitchFamily="50" charset="-128"/>
                <a:cs typeface="M+ Bold"/>
                <a:sym typeface="M+ Bold"/>
              </a:rPr>
              <a:t>12</a:t>
            </a:r>
            <a:r>
              <a:rPr lang="ja-JP" altLang="en-US" sz="2400" u="sng" spc="310" dirty="0">
                <a:latin typeface="BIZ UDPゴシック" panose="020B0400000000000000" pitchFamily="50" charset="-128"/>
                <a:ea typeface="BIZ UDPゴシック" panose="020B0400000000000000" pitchFamily="50" charset="-128"/>
                <a:cs typeface="M+ Bold"/>
                <a:sym typeface="M+ Bold"/>
              </a:rPr>
              <a:t>日</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r>
              <a:rPr lang="ja-JP" altLang="en-US" sz="2400" u="sng" spc="310" dirty="0">
                <a:latin typeface="BIZ UDPゴシック" panose="020B0400000000000000" pitchFamily="50" charset="-128"/>
                <a:ea typeface="BIZ UDPゴシック" panose="020B0400000000000000" pitchFamily="50" charset="-128"/>
                <a:cs typeface="M+ Bold"/>
                <a:sym typeface="M+ Bold"/>
              </a:rPr>
              <a:t>スポーツシューレ泊</a:t>
            </a:r>
            <a:r>
              <a:rPr lang="en-US" altLang="ja-JP" sz="2400" u="sng" spc="310" dirty="0">
                <a:latin typeface="BIZ UDPゴシック" panose="020B0400000000000000" pitchFamily="50" charset="-128"/>
                <a:ea typeface="BIZ UDPゴシック" panose="020B0400000000000000" pitchFamily="50" charset="-128"/>
                <a:cs typeface="M+ Bold"/>
                <a:sym typeface="M+ Bold"/>
              </a:rPr>
              <a:t>】</a:t>
            </a: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・フランクフルトへ移動</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310" dirty="0">
                <a:latin typeface="BIZ UDPゴシック" panose="020B0400000000000000" pitchFamily="50" charset="-128"/>
                <a:ea typeface="BIZ UDPゴシック" panose="020B0400000000000000" pitchFamily="50" charset="-128"/>
                <a:cs typeface="M+ Bold"/>
                <a:sym typeface="M+ Bold"/>
              </a:rPr>
              <a:t>　・全体プログラム（後半）開始</a:t>
            </a:r>
            <a:endParaRPr lang="en-US" altLang="ja-JP" sz="2400" spc="310" dirty="0">
              <a:latin typeface="BIZ UDPゴシック" panose="020B0400000000000000" pitchFamily="50" charset="-128"/>
              <a:ea typeface="BIZ UDPゴシック" panose="020B0400000000000000" pitchFamily="50" charset="-128"/>
              <a:cs typeface="M+ Bold"/>
              <a:sym typeface="M+ Bold"/>
            </a:endParaRPr>
          </a:p>
        </p:txBody>
      </p:sp>
      <p:sp>
        <p:nvSpPr>
          <p:cNvPr id="5" name="フッター プレースホルダー 2">
            <a:extLst>
              <a:ext uri="{FF2B5EF4-FFF2-40B4-BE49-F238E27FC236}">
                <a16:creationId xmlns:a16="http://schemas.microsoft.com/office/drawing/2014/main" id="{703799AE-36CB-B716-71D6-08D5C0C4B79A}"/>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97659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82159-B01E-493E-5F5E-DF977C4E8E32}"/>
            </a:ext>
          </a:extLst>
        </p:cNvPr>
        <p:cNvGrpSpPr/>
        <p:nvPr/>
      </p:nvGrpSpPr>
      <p:grpSpPr>
        <a:xfrm>
          <a:off x="0" y="0"/>
          <a:ext cx="0" cy="0"/>
          <a:chOff x="0" y="0"/>
          <a:chExt cx="0" cy="0"/>
        </a:xfrm>
      </p:grpSpPr>
      <p:sp>
        <p:nvSpPr>
          <p:cNvPr id="6" name="Freeform 15">
            <a:extLst>
              <a:ext uri="{FF2B5EF4-FFF2-40B4-BE49-F238E27FC236}">
                <a16:creationId xmlns:a16="http://schemas.microsoft.com/office/drawing/2014/main" id="{86F29F1E-BE96-F04C-3B0D-79D0CB52F6A9}"/>
              </a:ext>
            </a:extLst>
          </p:cNvPr>
          <p:cNvSpPr/>
          <p:nvPr/>
        </p:nvSpPr>
        <p:spPr>
          <a:xfrm>
            <a:off x="208697" y="1866900"/>
            <a:ext cx="8820000" cy="8001000"/>
          </a:xfrm>
          <a:prstGeom prst="roundRect">
            <a:avLst>
              <a:gd name="adj" fmla="val 6154"/>
            </a:avLst>
          </a:prstGeom>
          <a:solidFill>
            <a:srgbClr val="F3E8B7"/>
          </a:solidFill>
        </p:spPr>
        <p:txBody>
          <a:bodyPr/>
          <a:lstStyle/>
          <a:p>
            <a:endParaRPr lang="ja-JP" altLang="en-US"/>
          </a:p>
        </p:txBody>
      </p:sp>
      <p:sp>
        <p:nvSpPr>
          <p:cNvPr id="7" name="Freeform 15">
            <a:extLst>
              <a:ext uri="{FF2B5EF4-FFF2-40B4-BE49-F238E27FC236}">
                <a16:creationId xmlns:a16="http://schemas.microsoft.com/office/drawing/2014/main" id="{5C55559E-3DA6-2F6E-41EA-F64242F9CB7F}"/>
              </a:ext>
            </a:extLst>
          </p:cNvPr>
          <p:cNvSpPr/>
          <p:nvPr/>
        </p:nvSpPr>
        <p:spPr>
          <a:xfrm>
            <a:off x="9220200" y="1866900"/>
            <a:ext cx="8820000" cy="8001000"/>
          </a:xfrm>
          <a:prstGeom prst="roundRect">
            <a:avLst>
              <a:gd name="adj" fmla="val 6154"/>
            </a:avLst>
          </a:prstGeom>
          <a:solidFill>
            <a:srgbClr val="F3E8B7"/>
          </a:solidFill>
        </p:spPr>
        <p:txBody>
          <a:bodyPr/>
          <a:lstStyle/>
          <a:p>
            <a:endParaRPr lang="ja-JP" altLang="en-US"/>
          </a:p>
        </p:txBody>
      </p:sp>
      <p:sp>
        <p:nvSpPr>
          <p:cNvPr id="8" name="TextBox 3">
            <a:extLst>
              <a:ext uri="{FF2B5EF4-FFF2-40B4-BE49-F238E27FC236}">
                <a16:creationId xmlns:a16="http://schemas.microsoft.com/office/drawing/2014/main" id="{025EB73B-E9EF-FE9C-03A9-42620A1CDA6A}"/>
              </a:ext>
            </a:extLst>
          </p:cNvPr>
          <p:cNvSpPr txBox="1"/>
          <p:nvPr/>
        </p:nvSpPr>
        <p:spPr>
          <a:xfrm>
            <a:off x="533400" y="1866900"/>
            <a:ext cx="6972300" cy="703591"/>
          </a:xfrm>
          <a:prstGeom prst="rect">
            <a:avLst/>
          </a:prstGeom>
        </p:spPr>
        <p:txBody>
          <a:bodyPr wrap="square" lIns="0" tIns="0" rIns="0" bIns="0" rtlCol="0" anchor="ctr">
            <a:spAutoFit/>
          </a:bodyPr>
          <a:lstStyle/>
          <a:p>
            <a:pPr>
              <a:lnSpc>
                <a:spcPts val="6719"/>
              </a:lnSpc>
            </a:pPr>
            <a:r>
              <a:rPr lang="ja-JP" altLang="en-US" sz="3200" b="1" spc="479" dirty="0">
                <a:solidFill>
                  <a:srgbClr val="B79813"/>
                </a:solidFill>
                <a:latin typeface="BIZ UDPゴシック" panose="020B0400000000000000" pitchFamily="50" charset="-128"/>
                <a:ea typeface="BIZ UDPゴシック" panose="020B0400000000000000" pitchFamily="50" charset="-128"/>
                <a:cs typeface="M+ Bold"/>
                <a:sym typeface="M+ Bold"/>
              </a:rPr>
              <a:t>日本団派遣（</a:t>
            </a:r>
            <a:r>
              <a:rPr lang="en-US" altLang="ja-JP" sz="3200" b="1" spc="479" dirty="0">
                <a:solidFill>
                  <a:srgbClr val="B79813"/>
                </a:solidFill>
                <a:latin typeface="BIZ UDPゴシック" panose="020B0400000000000000" pitchFamily="50" charset="-128"/>
                <a:ea typeface="BIZ UDPゴシック" panose="020B0400000000000000" pitchFamily="50" charset="-128"/>
                <a:cs typeface="M+ Bold"/>
                <a:sym typeface="M+ Bold"/>
              </a:rPr>
              <a:t>in </a:t>
            </a:r>
            <a:r>
              <a:rPr lang="ja-JP" altLang="en-US" sz="3200" b="1" spc="479" dirty="0">
                <a:solidFill>
                  <a:srgbClr val="B79813"/>
                </a:solidFill>
                <a:latin typeface="BIZ UDPゴシック" panose="020B0400000000000000" pitchFamily="50" charset="-128"/>
                <a:ea typeface="BIZ UDPゴシック" panose="020B0400000000000000" pitchFamily="50" charset="-128"/>
                <a:cs typeface="M+ Bold"/>
                <a:sym typeface="M+ Bold"/>
              </a:rPr>
              <a:t>ドイツ）</a:t>
            </a:r>
            <a:endParaRPr lang="en-US" sz="3200"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9" name="TextBox 3">
            <a:extLst>
              <a:ext uri="{FF2B5EF4-FFF2-40B4-BE49-F238E27FC236}">
                <a16:creationId xmlns:a16="http://schemas.microsoft.com/office/drawing/2014/main" id="{2ADFCE88-B284-00F2-3953-49EFDB5F6A82}"/>
              </a:ext>
            </a:extLst>
          </p:cNvPr>
          <p:cNvSpPr txBox="1"/>
          <p:nvPr/>
        </p:nvSpPr>
        <p:spPr>
          <a:xfrm>
            <a:off x="9525000" y="1866899"/>
            <a:ext cx="6972300" cy="703591"/>
          </a:xfrm>
          <a:prstGeom prst="rect">
            <a:avLst/>
          </a:prstGeom>
        </p:spPr>
        <p:txBody>
          <a:bodyPr wrap="square" lIns="0" tIns="0" rIns="0" bIns="0" rtlCol="0" anchor="ctr">
            <a:spAutoFit/>
          </a:bodyPr>
          <a:lstStyle/>
          <a:p>
            <a:pPr>
              <a:lnSpc>
                <a:spcPts val="6719"/>
              </a:lnSpc>
            </a:pPr>
            <a:r>
              <a:rPr lang="ja-JP" altLang="en-US" sz="3200" b="1" spc="479" dirty="0">
                <a:solidFill>
                  <a:srgbClr val="B79813"/>
                </a:solidFill>
                <a:latin typeface="BIZ UDPゴシック" panose="020B0400000000000000" pitchFamily="50" charset="-128"/>
                <a:ea typeface="BIZ UDPゴシック" panose="020B0400000000000000" pitchFamily="50" charset="-128"/>
                <a:cs typeface="M+ Bold"/>
                <a:sym typeface="M+ Bold"/>
              </a:rPr>
              <a:t>ドイツ団受入（</a:t>
            </a:r>
            <a:r>
              <a:rPr lang="en-US" altLang="ja-JP" sz="3200" b="1" spc="479" dirty="0">
                <a:solidFill>
                  <a:srgbClr val="B79813"/>
                </a:solidFill>
                <a:latin typeface="BIZ UDPゴシック" panose="020B0400000000000000" pitchFamily="50" charset="-128"/>
                <a:ea typeface="BIZ UDPゴシック" panose="020B0400000000000000" pitchFamily="50" charset="-128"/>
                <a:cs typeface="M+ Bold"/>
                <a:sym typeface="M+ Bold"/>
              </a:rPr>
              <a:t>in </a:t>
            </a:r>
            <a:r>
              <a:rPr lang="ja-JP" altLang="en-US" sz="3200" b="1" spc="479" dirty="0">
                <a:solidFill>
                  <a:srgbClr val="B79813"/>
                </a:solidFill>
                <a:latin typeface="BIZ UDPゴシック" panose="020B0400000000000000" pitchFamily="50" charset="-128"/>
                <a:ea typeface="BIZ UDPゴシック" panose="020B0400000000000000" pitchFamily="50" charset="-128"/>
                <a:cs typeface="M+ Bold"/>
                <a:sym typeface="M+ Bold"/>
              </a:rPr>
              <a:t>日本）</a:t>
            </a:r>
            <a:endParaRPr lang="en-US" sz="3200"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pic>
        <p:nvPicPr>
          <p:cNvPr id="12" name="図 11">
            <a:extLst>
              <a:ext uri="{FF2B5EF4-FFF2-40B4-BE49-F238E27FC236}">
                <a16:creationId xmlns:a16="http://schemas.microsoft.com/office/drawing/2014/main" id="{B492B6EC-4AEA-EC47-A3A9-DCED05864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44" y="2923956"/>
            <a:ext cx="4125579" cy="2951760"/>
          </a:xfrm>
          <a:prstGeom prst="rect">
            <a:avLst/>
          </a:prstGeom>
          <a:effectLst>
            <a:outerShdw blurRad="50800" dist="38100" dir="2700000" algn="tl" rotWithShape="0">
              <a:prstClr val="black">
                <a:alpha val="40000"/>
              </a:prstClr>
            </a:outerShdw>
          </a:effectLst>
        </p:spPr>
      </p:pic>
      <p:pic>
        <p:nvPicPr>
          <p:cNvPr id="14" name="図 13" descr="ホールに集まる人々&#10;&#10;自動的に生成された説明">
            <a:extLst>
              <a:ext uri="{FF2B5EF4-FFF2-40B4-BE49-F238E27FC236}">
                <a16:creationId xmlns:a16="http://schemas.microsoft.com/office/drawing/2014/main" id="{D95632AE-0294-C16A-1D1A-A76E2FE181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44" y="6324716"/>
            <a:ext cx="4125579" cy="3094184"/>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3B23FD7E-A373-A7FF-76FA-6B56E86043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621" y="6324716"/>
            <a:ext cx="4125579" cy="3094184"/>
          </a:xfrm>
          <a:prstGeom prst="rect">
            <a:avLst/>
          </a:prstGeom>
          <a:effectLst>
            <a:outerShdw blurRad="50800" dist="38100" dir="2700000" algn="tl" rotWithShape="0">
              <a:prstClr val="black">
                <a:alpha val="40000"/>
              </a:prstClr>
            </a:outerShdw>
          </a:effectLst>
        </p:spPr>
      </p:pic>
      <p:pic>
        <p:nvPicPr>
          <p:cNvPr id="18" name="図 17" descr="屋外, 再生, 子供, 若い が含まれている画像&#10;&#10;自動的に生成された説明">
            <a:extLst>
              <a:ext uri="{FF2B5EF4-FFF2-40B4-BE49-F238E27FC236}">
                <a16:creationId xmlns:a16="http://schemas.microsoft.com/office/drawing/2014/main" id="{EED35E75-24E2-310D-3FEF-E4BC5E592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3620" y="2923956"/>
            <a:ext cx="4125579" cy="2951760"/>
          </a:xfrm>
          <a:prstGeom prst="rect">
            <a:avLst/>
          </a:prstGeom>
          <a:effectLst>
            <a:outerShdw blurRad="50800" dist="38100" dir="2700000" algn="tl" rotWithShape="0">
              <a:prstClr val="black">
                <a:alpha val="40000"/>
              </a:prstClr>
            </a:outerShdw>
          </a:effectLst>
        </p:spPr>
      </p:pic>
      <p:pic>
        <p:nvPicPr>
          <p:cNvPr id="23" name="図 22" descr="天井, 人, 屋内, 女性 が含まれている画像&#10;&#10;自動的に生成された説明">
            <a:extLst>
              <a:ext uri="{FF2B5EF4-FFF2-40B4-BE49-F238E27FC236}">
                <a16:creationId xmlns:a16="http://schemas.microsoft.com/office/drawing/2014/main" id="{2AD8FBCE-AB6C-4C96-CFF1-4C111D4D17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8021" y="2923956"/>
            <a:ext cx="4125579" cy="2951760"/>
          </a:xfrm>
          <a:prstGeom prst="rect">
            <a:avLst/>
          </a:prstGeom>
          <a:effectLst>
            <a:outerShdw blurRad="50800" dist="38100" dir="2700000" algn="tl" rotWithShape="0">
              <a:prstClr val="black">
                <a:alpha val="40000"/>
              </a:prstClr>
            </a:outerShdw>
          </a:effectLst>
        </p:spPr>
      </p:pic>
      <p:pic>
        <p:nvPicPr>
          <p:cNvPr id="25" name="図 24" descr="テーブルの周りに集まっている人たち&#10;&#10;中程度の精度で自動的に生成された説明">
            <a:extLst>
              <a:ext uri="{FF2B5EF4-FFF2-40B4-BE49-F238E27FC236}">
                <a16:creationId xmlns:a16="http://schemas.microsoft.com/office/drawing/2014/main" id="{A0410BDE-896F-27A1-CC5C-9B70921614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29758" y="2923956"/>
            <a:ext cx="4125579" cy="2951760"/>
          </a:xfrm>
          <a:prstGeom prst="rect">
            <a:avLst/>
          </a:prstGeom>
          <a:effectLst>
            <a:outerShdw blurRad="50800" dist="38100" dir="2700000" algn="tl" rotWithShape="0">
              <a:prstClr val="black">
                <a:alpha val="40000"/>
              </a:prstClr>
            </a:outerShdw>
          </a:effectLst>
        </p:spPr>
      </p:pic>
      <p:pic>
        <p:nvPicPr>
          <p:cNvPr id="10" name="図 9" descr="人, 女性, グループ, 立つ が含まれている画像&#10;&#10;自動的に生成された説明">
            <a:extLst>
              <a:ext uri="{FF2B5EF4-FFF2-40B4-BE49-F238E27FC236}">
                <a16:creationId xmlns:a16="http://schemas.microsoft.com/office/drawing/2014/main" id="{72F9D241-DE6E-34C2-3932-7509E9C8E8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29758" y="6324600"/>
            <a:ext cx="4125733" cy="3094184"/>
          </a:xfrm>
          <a:prstGeom prst="rect">
            <a:avLst/>
          </a:prstGeom>
          <a:effectLst>
            <a:outerShdw blurRad="50800" dist="38100" dir="2700000" algn="tl" rotWithShape="0">
              <a:prstClr val="black">
                <a:alpha val="40000"/>
              </a:prstClr>
            </a:outerShdw>
          </a:effectLst>
        </p:spPr>
      </p:pic>
      <p:pic>
        <p:nvPicPr>
          <p:cNvPr id="13" name="図 12" descr="人, 建物, 民衆, グループ が含まれている画像&#10;&#10;自動的に生成された説明">
            <a:extLst>
              <a:ext uri="{FF2B5EF4-FFF2-40B4-BE49-F238E27FC236}">
                <a16:creationId xmlns:a16="http://schemas.microsoft.com/office/drawing/2014/main" id="{1C8DB9C6-2929-4632-DFC7-723010371B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8021" y="6324716"/>
            <a:ext cx="4125578" cy="3094184"/>
          </a:xfrm>
          <a:prstGeom prst="rect">
            <a:avLst/>
          </a:prstGeom>
          <a:effectLst>
            <a:outerShdw blurRad="50800" dist="38100" dir="2700000" algn="tl" rotWithShape="0">
              <a:prstClr val="black">
                <a:alpha val="40000"/>
              </a:prstClr>
            </a:outerShdw>
          </a:effectLst>
        </p:spPr>
      </p:pic>
      <p:sp>
        <p:nvSpPr>
          <p:cNvPr id="3" name="TextBox 3">
            <a:extLst>
              <a:ext uri="{FF2B5EF4-FFF2-40B4-BE49-F238E27FC236}">
                <a16:creationId xmlns:a16="http://schemas.microsoft.com/office/drawing/2014/main" id="{5AF4B106-4438-979E-F668-7361F916B351}"/>
              </a:ext>
            </a:extLst>
          </p:cNvPr>
          <p:cNvSpPr txBox="1"/>
          <p:nvPr/>
        </p:nvSpPr>
        <p:spPr>
          <a:xfrm>
            <a:off x="873456" y="419100"/>
            <a:ext cx="10861344"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交流の様子</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4" name="吹き出し: 円形 3">
            <a:extLst>
              <a:ext uri="{FF2B5EF4-FFF2-40B4-BE49-F238E27FC236}">
                <a16:creationId xmlns:a16="http://schemas.microsoft.com/office/drawing/2014/main" id="{A81BD222-1246-F75E-0B18-F53E3090B61D}"/>
              </a:ext>
            </a:extLst>
          </p:cNvPr>
          <p:cNvSpPr/>
          <p:nvPr/>
        </p:nvSpPr>
        <p:spPr>
          <a:xfrm>
            <a:off x="13011150" y="378871"/>
            <a:ext cx="4569725" cy="1263528"/>
          </a:xfrm>
          <a:prstGeom prst="wedgeEllipseCallout">
            <a:avLst>
              <a:gd name="adj1" fmla="val -30781"/>
              <a:gd name="adj2" fmla="val 85041"/>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BIZ UDPゴシック" panose="020B0400000000000000" pitchFamily="50" charset="-128"/>
                <a:ea typeface="BIZ UDPゴシック" panose="020B0400000000000000" pitchFamily="50" charset="-128"/>
              </a:rPr>
              <a:t>日本団と同様に</a:t>
            </a:r>
            <a:endParaRPr kumimoji="1" lang="en-US" altLang="ja-JP" sz="1600" b="1" dirty="0">
              <a:latin typeface="BIZ UDPゴシック" panose="020B0400000000000000" pitchFamily="50" charset="-128"/>
              <a:ea typeface="BIZ UDPゴシック" panose="020B0400000000000000" pitchFamily="50" charset="-128"/>
            </a:endParaRPr>
          </a:p>
          <a:p>
            <a:pPr algn="ctr"/>
            <a:r>
              <a:rPr kumimoji="1" lang="ja-JP" altLang="en-US" sz="1600" b="1" dirty="0">
                <a:latin typeface="BIZ UDPゴシック" panose="020B0400000000000000" pitchFamily="50" charset="-128"/>
                <a:ea typeface="BIZ UDPゴシック" panose="020B0400000000000000" pitchFamily="50" charset="-128"/>
              </a:rPr>
              <a:t>ドイツ団も日本に派遣されて</a:t>
            </a:r>
            <a:endParaRPr kumimoji="1" lang="en-US" altLang="ja-JP" sz="1600" b="1" dirty="0">
              <a:latin typeface="BIZ UDPゴシック" panose="020B0400000000000000" pitchFamily="50" charset="-128"/>
              <a:ea typeface="BIZ UDPゴシック" panose="020B0400000000000000" pitchFamily="50" charset="-128"/>
            </a:endParaRPr>
          </a:p>
          <a:p>
            <a:pPr algn="ctr"/>
            <a:r>
              <a:rPr kumimoji="1" lang="ja-JP" altLang="en-US" sz="1600" b="1" dirty="0">
                <a:latin typeface="BIZ UDPゴシック" panose="020B0400000000000000" pitchFamily="50" charset="-128"/>
                <a:ea typeface="BIZ UDPゴシック" panose="020B0400000000000000" pitchFamily="50" charset="-128"/>
              </a:rPr>
              <a:t>青少年の交流活動を行っています</a:t>
            </a:r>
          </a:p>
        </p:txBody>
      </p:sp>
      <p:sp>
        <p:nvSpPr>
          <p:cNvPr id="5" name="フッター プレースホルダー 2">
            <a:extLst>
              <a:ext uri="{FF2B5EF4-FFF2-40B4-BE49-F238E27FC236}">
                <a16:creationId xmlns:a16="http://schemas.microsoft.com/office/drawing/2014/main" id="{A16D41C3-C71D-4076-F911-93CD34F5993B}"/>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31950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686BE-5535-04D8-66FC-299191D467F8}"/>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CCBD2D40-CB8B-6937-2EB5-D123AF567E7C}"/>
              </a:ext>
            </a:extLst>
          </p:cNvPr>
          <p:cNvSpPr txBox="1"/>
          <p:nvPr/>
        </p:nvSpPr>
        <p:spPr>
          <a:xfrm>
            <a:off x="873457" y="952500"/>
            <a:ext cx="6972300"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期待される効果</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3" name="TextBox 4">
            <a:extLst>
              <a:ext uri="{FF2B5EF4-FFF2-40B4-BE49-F238E27FC236}">
                <a16:creationId xmlns:a16="http://schemas.microsoft.com/office/drawing/2014/main" id="{E4ABB8F1-9621-608A-FC36-BDE6CD4E686D}"/>
              </a:ext>
            </a:extLst>
          </p:cNvPr>
          <p:cNvSpPr txBox="1"/>
          <p:nvPr/>
        </p:nvSpPr>
        <p:spPr>
          <a:xfrm>
            <a:off x="6400800" y="616755"/>
            <a:ext cx="7086600" cy="1661993"/>
          </a:xfrm>
          <a:prstGeom prst="rect">
            <a:avLst/>
          </a:prstGeom>
        </p:spPr>
        <p:txBody>
          <a:bodyPr wrap="square" lIns="0" tIns="0" rIns="0" bIns="0" rtlCol="0" anchor="ctr">
            <a:spAutoFit/>
          </a:bodyPr>
          <a:lstStyle/>
          <a:p>
            <a:pPr marL="571500" indent="-571500" algn="l">
              <a:buFont typeface="ＭＳ Ｐ明朝" panose="02020600040205080304" pitchFamily="18" charset="-128"/>
              <a:buChar char="☑"/>
            </a:pPr>
            <a:r>
              <a:rPr lang="ja-JP" altLang="en-US" sz="3600" b="1"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rPr>
              <a:t>国際感覚の育成</a:t>
            </a:r>
            <a:endParaRPr lang="en-US" altLang="ja-JP" sz="3600" b="1"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endParaRPr>
          </a:p>
          <a:p>
            <a:pPr marL="571500" indent="-571500" algn="l">
              <a:buFont typeface="ＭＳ Ｐ明朝" panose="02020600040205080304" pitchFamily="18" charset="-128"/>
              <a:buChar char="☑"/>
            </a:pPr>
            <a:r>
              <a:rPr lang="ja-JP" altLang="en-US" sz="3600" b="1"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rPr>
              <a:t>友情の形成</a:t>
            </a:r>
            <a:endParaRPr lang="en-US" altLang="ja-JP" sz="3600" b="1"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endParaRPr>
          </a:p>
          <a:p>
            <a:pPr marL="571500" indent="-571500" algn="l">
              <a:buFont typeface="ＭＳ Ｐ明朝" panose="02020600040205080304" pitchFamily="18" charset="-128"/>
              <a:buChar char="☑"/>
            </a:pPr>
            <a:r>
              <a:rPr lang="ja-JP" altLang="en-US" sz="3600" b="1"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rPr>
              <a:t>スポーツへの新しい理解</a:t>
            </a:r>
            <a:endParaRPr lang="en-US" altLang="ja-JP" sz="3600" b="1"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endParaRPr>
          </a:p>
        </p:txBody>
      </p:sp>
      <p:sp>
        <p:nvSpPr>
          <p:cNvPr id="10" name="Freeform 15">
            <a:extLst>
              <a:ext uri="{FF2B5EF4-FFF2-40B4-BE49-F238E27FC236}">
                <a16:creationId xmlns:a16="http://schemas.microsoft.com/office/drawing/2014/main" id="{CF4F1224-793B-D985-3D3E-B09C273BBE76}"/>
              </a:ext>
            </a:extLst>
          </p:cNvPr>
          <p:cNvSpPr/>
          <p:nvPr/>
        </p:nvSpPr>
        <p:spPr>
          <a:xfrm>
            <a:off x="538023" y="2871847"/>
            <a:ext cx="17211954" cy="6843653"/>
          </a:xfrm>
          <a:prstGeom prst="roundRect">
            <a:avLst>
              <a:gd name="adj" fmla="val 6154"/>
            </a:avLst>
          </a:prstGeom>
          <a:solidFill>
            <a:srgbClr val="F3E8B7"/>
          </a:solidFill>
        </p:spPr>
        <p:txBody>
          <a:bodyPr/>
          <a:lstStyle/>
          <a:p>
            <a:endParaRPr lang="ja-JP" altLang="en-US"/>
          </a:p>
        </p:txBody>
      </p:sp>
      <p:sp>
        <p:nvSpPr>
          <p:cNvPr id="20" name="TextBox 3">
            <a:extLst>
              <a:ext uri="{FF2B5EF4-FFF2-40B4-BE49-F238E27FC236}">
                <a16:creationId xmlns:a16="http://schemas.microsoft.com/office/drawing/2014/main" id="{667DC221-46AF-F9E5-91C5-80D1444EDA53}"/>
              </a:ext>
            </a:extLst>
          </p:cNvPr>
          <p:cNvSpPr txBox="1"/>
          <p:nvPr/>
        </p:nvSpPr>
        <p:spPr>
          <a:xfrm>
            <a:off x="873457" y="3252847"/>
            <a:ext cx="4953000"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参加者の</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21" name="吹き出し: 円形 20">
            <a:extLst>
              <a:ext uri="{FF2B5EF4-FFF2-40B4-BE49-F238E27FC236}">
                <a16:creationId xmlns:a16="http://schemas.microsoft.com/office/drawing/2014/main" id="{9538F54C-5F62-228F-CF05-B92C7736DD43}"/>
              </a:ext>
            </a:extLst>
          </p:cNvPr>
          <p:cNvSpPr/>
          <p:nvPr/>
        </p:nvSpPr>
        <p:spPr>
          <a:xfrm>
            <a:off x="3886200" y="2604847"/>
            <a:ext cx="1404000" cy="1296000"/>
          </a:xfrm>
          <a:prstGeom prst="wedgeEllipseCallout">
            <a:avLst>
              <a:gd name="adj1" fmla="val -64160"/>
              <a:gd name="adj2" fmla="val 49542"/>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solidFill>
                  <a:schemeClr val="bg1"/>
                </a:solidFill>
                <a:latin typeface="BIZ UDPゴシック" panose="020B0400000000000000" pitchFamily="50" charset="-128"/>
                <a:ea typeface="BIZ UDPゴシック" panose="020B0400000000000000" pitchFamily="50" charset="-128"/>
              </a:rPr>
              <a:t>声</a:t>
            </a:r>
          </a:p>
        </p:txBody>
      </p:sp>
      <p:sp>
        <p:nvSpPr>
          <p:cNvPr id="22" name="TextBox 4">
            <a:extLst>
              <a:ext uri="{FF2B5EF4-FFF2-40B4-BE49-F238E27FC236}">
                <a16:creationId xmlns:a16="http://schemas.microsoft.com/office/drawing/2014/main" id="{505951F1-4C64-05CB-DC78-875CE2B4D3F9}"/>
              </a:ext>
            </a:extLst>
          </p:cNvPr>
          <p:cNvSpPr txBox="1"/>
          <p:nvPr/>
        </p:nvSpPr>
        <p:spPr>
          <a:xfrm>
            <a:off x="990600" y="4087943"/>
            <a:ext cx="16560000" cy="5355312"/>
          </a:xfrm>
          <a:prstGeom prst="rect">
            <a:avLst/>
          </a:prstGeom>
        </p:spPr>
        <p:txBody>
          <a:bodyPr wrap="square" lIns="0" tIns="0" rIns="0" bIns="0" rtlCol="0" anchor="t">
            <a:spAutoFit/>
          </a:bodyPr>
          <a:lstStyle/>
          <a:p>
            <a:pPr marL="457200" indent="-457200" algn="l">
              <a:spcAft>
                <a:spcPts val="1800"/>
              </a:spcAft>
              <a:buFont typeface="Wingdings" panose="05000000000000000000" pitchFamily="2" charset="2"/>
              <a:buChar char="l"/>
            </a:pPr>
            <a:r>
              <a:rPr lang="ja-JP" altLang="en-US" sz="3200" dirty="0">
                <a:latin typeface="BIZ UDPゴシック" panose="020B0400000000000000" pitchFamily="50" charset="-128"/>
                <a:ea typeface="BIZ UDPゴシック" panose="020B0400000000000000" pitchFamily="50" charset="-128"/>
                <a:cs typeface="M+"/>
                <a:sym typeface="M+"/>
              </a:rPr>
              <a:t>ホームステイ先が温かく迎え入れてくれました。一緒に映画を観たり、散歩をしたり、　　　　交流を深めることができました。こんなに仲良くなれると思っていなかったので　　　　　　　とても嬉しかったです。</a:t>
            </a:r>
            <a:endParaRPr lang="en-US" altLang="ja-JP" sz="3200" dirty="0">
              <a:latin typeface="BIZ UDPゴシック" panose="020B0400000000000000" pitchFamily="50" charset="-128"/>
              <a:ea typeface="BIZ UDPゴシック" panose="020B0400000000000000" pitchFamily="50" charset="-128"/>
              <a:cs typeface="M+"/>
              <a:sym typeface="M+"/>
            </a:endParaRPr>
          </a:p>
          <a:p>
            <a:pPr marL="457200" indent="-457200" algn="l">
              <a:spcAft>
                <a:spcPts val="1800"/>
              </a:spcAft>
              <a:buFont typeface="Wingdings" panose="05000000000000000000" pitchFamily="2" charset="2"/>
              <a:buChar char="l"/>
            </a:pPr>
            <a:r>
              <a:rPr lang="ja-JP" altLang="en-US" sz="3200" dirty="0">
                <a:latin typeface="BIZ UDPゴシック" panose="020B0400000000000000" pitchFamily="50" charset="-128"/>
                <a:ea typeface="BIZ UDPゴシック" panose="020B0400000000000000" pitchFamily="50" charset="-128"/>
                <a:cs typeface="M+"/>
                <a:sym typeface="M+"/>
              </a:rPr>
              <a:t>日本とドイツの文化の違いや教育の違いを知ることができました。スポーツを通じ、　　　　　国境を越えて交流を深められる、ということを沢山の人に知ってもらいたいです。</a:t>
            </a:r>
            <a:endParaRPr lang="en-US" altLang="ja-JP" sz="3200" dirty="0">
              <a:latin typeface="BIZ UDPゴシック" panose="020B0400000000000000" pitchFamily="50" charset="-128"/>
              <a:ea typeface="BIZ UDPゴシック" panose="020B0400000000000000" pitchFamily="50" charset="-128"/>
              <a:cs typeface="M+"/>
              <a:sym typeface="M+"/>
            </a:endParaRPr>
          </a:p>
          <a:p>
            <a:pPr marL="457200" indent="-457200" algn="l">
              <a:spcAft>
                <a:spcPts val="1800"/>
              </a:spcAft>
              <a:buFont typeface="Wingdings" panose="05000000000000000000" pitchFamily="2" charset="2"/>
              <a:buChar char="l"/>
            </a:pPr>
            <a:r>
              <a:rPr lang="ja-JP" altLang="en-US" sz="3200" dirty="0">
                <a:latin typeface="BIZ UDPゴシック" panose="020B0400000000000000" pitchFamily="50" charset="-128"/>
                <a:ea typeface="BIZ UDPゴシック" panose="020B0400000000000000" pitchFamily="50" charset="-128"/>
                <a:cs typeface="M+"/>
                <a:sym typeface="M+"/>
              </a:rPr>
              <a:t>年齢差をもろともせずに、仲を深めることができました。ドイツで得た経験や友人は、　　　　私の生涯の宝物になると確信しています。 </a:t>
            </a:r>
            <a:endParaRPr lang="en-US" altLang="ja-JP" sz="3200" dirty="0">
              <a:latin typeface="BIZ UDPゴシック" panose="020B0400000000000000" pitchFamily="50" charset="-128"/>
              <a:ea typeface="BIZ UDPゴシック" panose="020B0400000000000000" pitchFamily="50" charset="-128"/>
              <a:cs typeface="M+"/>
              <a:sym typeface="M+"/>
            </a:endParaRPr>
          </a:p>
          <a:p>
            <a:pPr marL="457200" indent="-457200" algn="l">
              <a:spcAft>
                <a:spcPts val="1800"/>
              </a:spcAft>
              <a:buFont typeface="Wingdings" panose="05000000000000000000" pitchFamily="2" charset="2"/>
              <a:buChar char="l"/>
            </a:pPr>
            <a:r>
              <a:rPr lang="ja-JP" altLang="en-US" sz="3200" dirty="0">
                <a:latin typeface="BIZ UDPゴシック" panose="020B0400000000000000" pitchFamily="50" charset="-128"/>
                <a:ea typeface="BIZ UDPゴシック" panose="020B0400000000000000" pitchFamily="50" charset="-128"/>
                <a:cs typeface="M+"/>
                <a:sym typeface="M+"/>
              </a:rPr>
              <a:t>何事も偏見を持たずに、挑戦していくことが大切だと実感することができました。</a:t>
            </a:r>
            <a:endParaRPr lang="en-US" altLang="ja-JP" sz="3200" dirty="0">
              <a:latin typeface="BIZ UDPゴシック" panose="020B0400000000000000" pitchFamily="50" charset="-128"/>
              <a:ea typeface="BIZ UDPゴシック" panose="020B0400000000000000" pitchFamily="50" charset="-128"/>
              <a:cs typeface="M+"/>
              <a:sym typeface="M+"/>
            </a:endParaRPr>
          </a:p>
          <a:p>
            <a:pPr marL="457200" indent="-457200" algn="l">
              <a:spcAft>
                <a:spcPts val="1800"/>
              </a:spcAft>
              <a:buFont typeface="Wingdings" panose="05000000000000000000" pitchFamily="2" charset="2"/>
              <a:buChar char="l"/>
            </a:pPr>
            <a:r>
              <a:rPr lang="ja-JP" altLang="en-US" sz="3200" dirty="0">
                <a:latin typeface="BIZ UDPゴシック" panose="020B0400000000000000" pitchFamily="50" charset="-128"/>
                <a:ea typeface="BIZ UDPゴシック" panose="020B0400000000000000" pitchFamily="50" charset="-128"/>
                <a:cs typeface="M+"/>
                <a:sym typeface="M+"/>
              </a:rPr>
              <a:t>日本国内だけでなく、海外にも視野を広げて様々なことを考えられるようになった。</a:t>
            </a:r>
            <a:endParaRPr lang="en-US" altLang="ja-JP" sz="3200" dirty="0">
              <a:latin typeface="BIZ UDPゴシック" panose="020B0400000000000000" pitchFamily="50" charset="-128"/>
              <a:ea typeface="BIZ UDPゴシック" panose="020B0400000000000000" pitchFamily="50" charset="-128"/>
              <a:cs typeface="M+"/>
              <a:sym typeface="M+"/>
            </a:endParaRPr>
          </a:p>
        </p:txBody>
      </p:sp>
      <p:sp>
        <p:nvSpPr>
          <p:cNvPr id="5" name="フッター プレースホルダー 2">
            <a:extLst>
              <a:ext uri="{FF2B5EF4-FFF2-40B4-BE49-F238E27FC236}">
                <a16:creationId xmlns:a16="http://schemas.microsoft.com/office/drawing/2014/main" id="{33C0A02F-D74A-84F4-A906-DCDEF951100C}"/>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20025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33450"/>
            <a:ext cx="4965993" cy="798232"/>
          </a:xfrm>
          <a:prstGeom prst="rect">
            <a:avLst/>
          </a:prstGeom>
        </p:spPr>
        <p:txBody>
          <a:bodyPr lIns="0" tIns="0" rIns="0" bIns="0" rtlCol="0" anchor="t">
            <a:spAutoFit/>
          </a:bodyPr>
          <a:lstStyle/>
          <a:p>
            <a:pPr algn="l">
              <a:lnSpc>
                <a:spcPts val="7279"/>
              </a:lnSpc>
            </a:pPr>
            <a:r>
              <a:rPr lang="ja-JP" altLang="en-US" sz="5199"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参加決定の流れ</a:t>
            </a:r>
            <a:endParaRPr lang="en-US" sz="5199"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endParaRPr>
          </a:p>
        </p:txBody>
      </p:sp>
      <p:grpSp>
        <p:nvGrpSpPr>
          <p:cNvPr id="3" name="Group 3"/>
          <p:cNvGrpSpPr/>
          <p:nvPr/>
        </p:nvGrpSpPr>
        <p:grpSpPr>
          <a:xfrm>
            <a:off x="237846" y="2953865"/>
            <a:ext cx="17812307" cy="5971616"/>
            <a:chOff x="0" y="0"/>
            <a:chExt cx="23749743" cy="7962155"/>
          </a:xfrm>
        </p:grpSpPr>
        <p:sp>
          <p:nvSpPr>
            <p:cNvPr id="4" name="AutoShape 4"/>
            <p:cNvSpPr/>
            <p:nvPr/>
          </p:nvSpPr>
          <p:spPr>
            <a:xfrm flipV="1">
              <a:off x="1758328" y="2206045"/>
              <a:ext cx="20233087" cy="0"/>
            </a:xfrm>
            <a:prstGeom prst="line">
              <a:avLst/>
            </a:prstGeom>
            <a:ln w="47745" cap="flat">
              <a:solidFill>
                <a:srgbClr val="B79813"/>
              </a:solidFill>
              <a:prstDash val="solid"/>
              <a:headEnd type="none" w="sm" len="sm"/>
              <a:tailEnd type="none" w="sm" len="sm"/>
            </a:ln>
          </p:spPr>
          <p:txBody>
            <a:bodyPr/>
            <a:lstStyle/>
            <a:p>
              <a:endParaRPr lang="ja-JP" altLang="en-US">
                <a:latin typeface="BIZ UDPゴシック" panose="020B0400000000000000" pitchFamily="50" charset="-128"/>
                <a:ea typeface="BIZ UDPゴシック" panose="020B0400000000000000" pitchFamily="50" charset="-128"/>
              </a:endParaRPr>
            </a:p>
          </p:txBody>
        </p:sp>
        <p:grpSp>
          <p:nvGrpSpPr>
            <p:cNvPr id="5" name="Group 5"/>
            <p:cNvGrpSpPr/>
            <p:nvPr/>
          </p:nvGrpSpPr>
          <p:grpSpPr>
            <a:xfrm>
              <a:off x="6107224" y="0"/>
              <a:ext cx="5428071" cy="7962155"/>
              <a:chOff x="0" y="0"/>
              <a:chExt cx="1140828" cy="1673422"/>
            </a:xfrm>
          </p:grpSpPr>
          <p:sp>
            <p:nvSpPr>
              <p:cNvPr id="6" name="Freeform 6"/>
              <p:cNvSpPr/>
              <p:nvPr/>
            </p:nvSpPr>
            <p:spPr>
              <a:xfrm>
                <a:off x="0" y="0"/>
                <a:ext cx="1140828" cy="1673422"/>
              </a:xfrm>
              <a:custGeom>
                <a:avLst/>
                <a:gdLst/>
                <a:ahLst/>
                <a:cxnLst/>
                <a:rect l="l" t="t" r="r" b="b"/>
                <a:pathLst>
                  <a:path w="1140828" h="1673422">
                    <a:moveTo>
                      <a:pt x="91153" y="0"/>
                    </a:moveTo>
                    <a:lnTo>
                      <a:pt x="1049675" y="0"/>
                    </a:lnTo>
                    <a:cubicBezTo>
                      <a:pt x="1100018" y="0"/>
                      <a:pt x="1140828" y="40811"/>
                      <a:pt x="1140828" y="91153"/>
                    </a:cubicBezTo>
                    <a:lnTo>
                      <a:pt x="1140828" y="1582268"/>
                    </a:lnTo>
                    <a:cubicBezTo>
                      <a:pt x="1140828" y="1632611"/>
                      <a:pt x="1100018" y="1673422"/>
                      <a:pt x="1049675" y="1673422"/>
                    </a:cubicBezTo>
                    <a:lnTo>
                      <a:pt x="91153" y="1673422"/>
                    </a:lnTo>
                    <a:cubicBezTo>
                      <a:pt x="66978" y="1673422"/>
                      <a:pt x="43793" y="1663818"/>
                      <a:pt x="26698" y="1646724"/>
                    </a:cubicBezTo>
                    <a:cubicBezTo>
                      <a:pt x="9604" y="1629629"/>
                      <a:pt x="0" y="1606444"/>
                      <a:pt x="0" y="1582268"/>
                    </a:cubicBezTo>
                    <a:lnTo>
                      <a:pt x="0" y="91153"/>
                    </a:lnTo>
                    <a:cubicBezTo>
                      <a:pt x="0" y="40811"/>
                      <a:pt x="40811" y="0"/>
                      <a:pt x="91153"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7" name="TextBox 7"/>
              <p:cNvSpPr txBox="1"/>
              <p:nvPr/>
            </p:nvSpPr>
            <p:spPr>
              <a:xfrm>
                <a:off x="0" y="-76200"/>
                <a:ext cx="1140828" cy="1749622"/>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grpSp>
          <p:nvGrpSpPr>
            <p:cNvPr id="8" name="Group 8"/>
            <p:cNvGrpSpPr/>
            <p:nvPr/>
          </p:nvGrpSpPr>
          <p:grpSpPr>
            <a:xfrm>
              <a:off x="6593517" y="3251151"/>
              <a:ext cx="4455486" cy="4386201"/>
              <a:chOff x="0" y="0"/>
              <a:chExt cx="936418" cy="921856"/>
            </a:xfrm>
          </p:grpSpPr>
          <p:sp>
            <p:nvSpPr>
              <p:cNvPr id="9" name="Freeform 9"/>
              <p:cNvSpPr/>
              <p:nvPr/>
            </p:nvSpPr>
            <p:spPr>
              <a:xfrm>
                <a:off x="0" y="0"/>
                <a:ext cx="936418" cy="921856"/>
              </a:xfrm>
              <a:custGeom>
                <a:avLst/>
                <a:gdLst/>
                <a:ahLst/>
                <a:cxnLst/>
                <a:rect l="l" t="t" r="r" b="b"/>
                <a:pathLst>
                  <a:path w="936418" h="921856">
                    <a:moveTo>
                      <a:pt x="111051" y="0"/>
                    </a:moveTo>
                    <a:lnTo>
                      <a:pt x="825367" y="0"/>
                    </a:lnTo>
                    <a:cubicBezTo>
                      <a:pt x="886699" y="0"/>
                      <a:pt x="936418" y="49719"/>
                      <a:pt x="936418" y="111051"/>
                    </a:cubicBezTo>
                    <a:lnTo>
                      <a:pt x="936418" y="810805"/>
                    </a:lnTo>
                    <a:cubicBezTo>
                      <a:pt x="936418" y="872137"/>
                      <a:pt x="886699" y="921856"/>
                      <a:pt x="825367" y="921856"/>
                    </a:cubicBezTo>
                    <a:lnTo>
                      <a:pt x="111051" y="921856"/>
                    </a:lnTo>
                    <a:cubicBezTo>
                      <a:pt x="49719" y="921856"/>
                      <a:pt x="0" y="872137"/>
                      <a:pt x="0" y="810805"/>
                    </a:cubicBezTo>
                    <a:lnTo>
                      <a:pt x="0" y="111051"/>
                    </a:lnTo>
                    <a:cubicBezTo>
                      <a:pt x="0" y="49719"/>
                      <a:pt x="49719" y="0"/>
                      <a:pt x="111051" y="0"/>
                    </a:cubicBezTo>
                    <a:close/>
                  </a:path>
                </a:pathLst>
              </a:custGeom>
              <a:solidFill>
                <a:srgbClr val="FFFFFF"/>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0" name="TextBox 10"/>
              <p:cNvSpPr txBox="1"/>
              <p:nvPr/>
            </p:nvSpPr>
            <p:spPr>
              <a:xfrm>
                <a:off x="0" y="-76200"/>
                <a:ext cx="936418" cy="998056"/>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sp>
          <p:nvSpPr>
            <p:cNvPr id="12" name="TextBox 12"/>
            <p:cNvSpPr txBox="1"/>
            <p:nvPr/>
          </p:nvSpPr>
          <p:spPr>
            <a:xfrm>
              <a:off x="6277843" y="1867473"/>
              <a:ext cx="5086833" cy="655907"/>
            </a:xfrm>
            <a:prstGeom prst="rect">
              <a:avLst/>
            </a:prstGeom>
          </p:spPr>
          <p:txBody>
            <a:bodyPr lIns="0" tIns="0" rIns="0" bIns="0" rtlCol="0" anchor="t">
              <a:spAutoFit/>
            </a:bodyPr>
            <a:lstStyle/>
            <a:p>
              <a:pPr algn="ctr">
                <a:lnSpc>
                  <a:spcPts val="4473"/>
                </a:lnSpc>
              </a:pP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推薦者と相談・選考</a:t>
              </a:r>
              <a:endParaRPr 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sp>
          <p:nvSpPr>
            <p:cNvPr id="13" name="TextBox 13"/>
            <p:cNvSpPr txBox="1"/>
            <p:nvPr/>
          </p:nvSpPr>
          <p:spPr>
            <a:xfrm>
              <a:off x="6649163" y="531421"/>
              <a:ext cx="4399839" cy="655907"/>
            </a:xfrm>
            <a:prstGeom prst="rect">
              <a:avLst/>
            </a:prstGeom>
          </p:spPr>
          <p:txBody>
            <a:bodyPr lIns="0" tIns="0" rIns="0" bIns="0" rtlCol="0" anchor="t">
              <a:spAutoFit/>
            </a:bodyPr>
            <a:lstStyle/>
            <a:p>
              <a:pPr algn="ctr">
                <a:lnSpc>
                  <a:spcPts val="4473"/>
                </a:lnSpc>
              </a:pPr>
              <a:r>
                <a:rPr 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STEP2</a:t>
              </a:r>
            </a:p>
          </p:txBody>
        </p:sp>
        <p:grpSp>
          <p:nvGrpSpPr>
            <p:cNvPr id="14" name="Group 14"/>
            <p:cNvGrpSpPr/>
            <p:nvPr/>
          </p:nvGrpSpPr>
          <p:grpSpPr>
            <a:xfrm>
              <a:off x="0" y="0"/>
              <a:ext cx="5428071" cy="7962155"/>
              <a:chOff x="0" y="0"/>
              <a:chExt cx="1140828" cy="1673422"/>
            </a:xfrm>
          </p:grpSpPr>
          <p:sp>
            <p:nvSpPr>
              <p:cNvPr id="15" name="Freeform 15"/>
              <p:cNvSpPr/>
              <p:nvPr/>
            </p:nvSpPr>
            <p:spPr>
              <a:xfrm>
                <a:off x="0" y="0"/>
                <a:ext cx="1140828" cy="1673422"/>
              </a:xfrm>
              <a:custGeom>
                <a:avLst/>
                <a:gdLst/>
                <a:ahLst/>
                <a:cxnLst/>
                <a:rect l="l" t="t" r="r" b="b"/>
                <a:pathLst>
                  <a:path w="1140828" h="1673422">
                    <a:moveTo>
                      <a:pt x="96515" y="0"/>
                    </a:moveTo>
                    <a:lnTo>
                      <a:pt x="1044313" y="0"/>
                    </a:lnTo>
                    <a:cubicBezTo>
                      <a:pt x="1069911" y="0"/>
                      <a:pt x="1094460" y="10169"/>
                      <a:pt x="1112560" y="28269"/>
                    </a:cubicBezTo>
                    <a:cubicBezTo>
                      <a:pt x="1130660" y="46369"/>
                      <a:pt x="1140828" y="70918"/>
                      <a:pt x="1140828" y="96515"/>
                    </a:cubicBezTo>
                    <a:lnTo>
                      <a:pt x="1140828" y="1576906"/>
                    </a:lnTo>
                    <a:cubicBezTo>
                      <a:pt x="1140828" y="1602504"/>
                      <a:pt x="1130660" y="1627053"/>
                      <a:pt x="1112560" y="1645153"/>
                    </a:cubicBezTo>
                    <a:cubicBezTo>
                      <a:pt x="1094460" y="1663253"/>
                      <a:pt x="1069911" y="1673422"/>
                      <a:pt x="1044313" y="1673422"/>
                    </a:cubicBezTo>
                    <a:lnTo>
                      <a:pt x="96515" y="1673422"/>
                    </a:lnTo>
                    <a:cubicBezTo>
                      <a:pt x="70918" y="1673422"/>
                      <a:pt x="46369" y="1663253"/>
                      <a:pt x="28269" y="1645153"/>
                    </a:cubicBezTo>
                    <a:cubicBezTo>
                      <a:pt x="10169" y="1627053"/>
                      <a:pt x="0" y="1602504"/>
                      <a:pt x="0" y="1576906"/>
                    </a:cubicBezTo>
                    <a:lnTo>
                      <a:pt x="0" y="96515"/>
                    </a:lnTo>
                    <a:cubicBezTo>
                      <a:pt x="0" y="70918"/>
                      <a:pt x="10169" y="46369"/>
                      <a:pt x="28269" y="28269"/>
                    </a:cubicBezTo>
                    <a:cubicBezTo>
                      <a:pt x="46369" y="10169"/>
                      <a:pt x="70918" y="0"/>
                      <a:pt x="96515"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6" name="TextBox 16"/>
              <p:cNvSpPr txBox="1"/>
              <p:nvPr/>
            </p:nvSpPr>
            <p:spPr>
              <a:xfrm>
                <a:off x="0" y="-76200"/>
                <a:ext cx="1140828" cy="1749622"/>
              </a:xfrm>
              <a:prstGeom prst="rect">
                <a:avLst/>
              </a:prstGeom>
            </p:spPr>
            <p:txBody>
              <a:bodyPr lIns="50800" tIns="50800" rIns="50800" bIns="50800" rtlCol="0" anchor="ctr"/>
              <a:lstStyle/>
              <a:p>
                <a:pPr algn="ctr">
                  <a:lnSpc>
                    <a:spcPts val="3639"/>
                  </a:lnSpc>
                </a:pPr>
                <a:endParaRPr>
                  <a:latin typeface="BIZ UDPゴシック" panose="020B0400000000000000" pitchFamily="50" charset="-128"/>
                  <a:ea typeface="BIZ UDPゴシック" panose="020B0400000000000000" pitchFamily="50" charset="-128"/>
                </a:endParaRPr>
              </a:p>
            </p:txBody>
          </p:sp>
        </p:grpSp>
        <p:grpSp>
          <p:nvGrpSpPr>
            <p:cNvPr id="17" name="Group 17"/>
            <p:cNvGrpSpPr/>
            <p:nvPr/>
          </p:nvGrpSpPr>
          <p:grpSpPr>
            <a:xfrm>
              <a:off x="486293" y="3251151"/>
              <a:ext cx="4455486" cy="4386201"/>
              <a:chOff x="0" y="0"/>
              <a:chExt cx="936418" cy="921856"/>
            </a:xfrm>
          </p:grpSpPr>
          <p:sp>
            <p:nvSpPr>
              <p:cNvPr id="18" name="Freeform 18"/>
              <p:cNvSpPr/>
              <p:nvPr/>
            </p:nvSpPr>
            <p:spPr>
              <a:xfrm>
                <a:off x="0" y="0"/>
                <a:ext cx="936418" cy="921856"/>
              </a:xfrm>
              <a:custGeom>
                <a:avLst/>
                <a:gdLst/>
                <a:ahLst/>
                <a:cxnLst/>
                <a:rect l="l" t="t" r="r" b="b"/>
                <a:pathLst>
                  <a:path w="936418" h="921856">
                    <a:moveTo>
                      <a:pt x="117583" y="0"/>
                    </a:moveTo>
                    <a:lnTo>
                      <a:pt x="818835" y="0"/>
                    </a:lnTo>
                    <a:cubicBezTo>
                      <a:pt x="883774" y="0"/>
                      <a:pt x="936418" y="52644"/>
                      <a:pt x="936418" y="117583"/>
                    </a:cubicBezTo>
                    <a:lnTo>
                      <a:pt x="936418" y="804273"/>
                    </a:lnTo>
                    <a:cubicBezTo>
                      <a:pt x="936418" y="835458"/>
                      <a:pt x="924030" y="865366"/>
                      <a:pt x="901979" y="887417"/>
                    </a:cubicBezTo>
                    <a:cubicBezTo>
                      <a:pt x="879928" y="909468"/>
                      <a:pt x="850020" y="921856"/>
                      <a:pt x="818835" y="921856"/>
                    </a:cubicBezTo>
                    <a:lnTo>
                      <a:pt x="117583" y="921856"/>
                    </a:lnTo>
                    <a:cubicBezTo>
                      <a:pt x="52644" y="921856"/>
                      <a:pt x="0" y="869213"/>
                      <a:pt x="0" y="804273"/>
                    </a:cubicBezTo>
                    <a:lnTo>
                      <a:pt x="0" y="117583"/>
                    </a:lnTo>
                    <a:cubicBezTo>
                      <a:pt x="0" y="52644"/>
                      <a:pt x="52644" y="0"/>
                      <a:pt x="117583" y="0"/>
                    </a:cubicBezTo>
                    <a:close/>
                  </a:path>
                </a:pathLst>
              </a:custGeom>
              <a:solidFill>
                <a:srgbClr val="FFFFFF"/>
              </a:solidFill>
            </p:spPr>
            <p:txBody>
              <a:bodyPr/>
              <a:lstStyle/>
              <a:p>
                <a:endParaRPr lang="ja-JP" altLang="en-US" dirty="0">
                  <a:latin typeface="BIZ UDPゴシック" panose="020B0400000000000000" pitchFamily="50" charset="-128"/>
                  <a:ea typeface="BIZ UDPゴシック" panose="020B0400000000000000" pitchFamily="50" charset="-128"/>
                </a:endParaRPr>
              </a:p>
            </p:txBody>
          </p:sp>
          <p:sp>
            <p:nvSpPr>
              <p:cNvPr id="19" name="TextBox 19"/>
              <p:cNvSpPr txBox="1"/>
              <p:nvPr/>
            </p:nvSpPr>
            <p:spPr>
              <a:xfrm>
                <a:off x="0" y="-76200"/>
                <a:ext cx="936418" cy="998056"/>
              </a:xfrm>
              <a:prstGeom prst="rect">
                <a:avLst/>
              </a:prstGeom>
            </p:spPr>
            <p:txBody>
              <a:bodyPr lIns="50800" tIns="50800" rIns="50800" bIns="50800" rtlCol="0" anchor="ctr"/>
              <a:lstStyle/>
              <a:p>
                <a:pPr algn="ctr">
                  <a:lnSpc>
                    <a:spcPts val="3639"/>
                  </a:lnSpc>
                </a:pPr>
                <a:endParaRPr>
                  <a:latin typeface="BIZ UDPゴシック" panose="020B0400000000000000" pitchFamily="50" charset="-128"/>
                  <a:ea typeface="BIZ UDPゴシック" panose="020B0400000000000000" pitchFamily="50" charset="-128"/>
                </a:endParaRPr>
              </a:p>
            </p:txBody>
          </p:sp>
        </p:grpSp>
        <p:sp>
          <p:nvSpPr>
            <p:cNvPr id="20" name="TextBox 20"/>
            <p:cNvSpPr txBox="1"/>
            <p:nvPr/>
          </p:nvSpPr>
          <p:spPr>
            <a:xfrm>
              <a:off x="170619" y="1395513"/>
              <a:ext cx="5086833" cy="1425348"/>
            </a:xfrm>
            <a:prstGeom prst="rect">
              <a:avLst/>
            </a:prstGeom>
          </p:spPr>
          <p:txBody>
            <a:bodyPr lIns="0" tIns="0" rIns="0" bIns="0" rtlCol="0" anchor="t">
              <a:spAutoFit/>
            </a:bodyPr>
            <a:lstStyle/>
            <a:p>
              <a:pPr algn="ctr">
                <a:lnSpc>
                  <a:spcPts val="4473"/>
                </a:lnSpc>
              </a:pP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参加条件の確認</a:t>
              </a:r>
              <a:endPar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a:p>
              <a:pPr algn="ctr">
                <a:lnSpc>
                  <a:spcPts val="4473"/>
                </a:lnSpc>
              </a:pP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参加申し込み</a:t>
              </a:r>
              <a:endParaRPr 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sp>
          <p:nvSpPr>
            <p:cNvPr id="21" name="TextBox 21"/>
            <p:cNvSpPr txBox="1"/>
            <p:nvPr/>
          </p:nvSpPr>
          <p:spPr>
            <a:xfrm>
              <a:off x="541939" y="531421"/>
              <a:ext cx="4399839" cy="655907"/>
            </a:xfrm>
            <a:prstGeom prst="rect">
              <a:avLst/>
            </a:prstGeom>
          </p:spPr>
          <p:txBody>
            <a:bodyPr lIns="0" tIns="0" rIns="0" bIns="0" rtlCol="0" anchor="t">
              <a:spAutoFit/>
            </a:bodyPr>
            <a:lstStyle/>
            <a:p>
              <a:pPr algn="ctr">
                <a:lnSpc>
                  <a:spcPts val="4473"/>
                </a:lnSpc>
              </a:pPr>
              <a:r>
                <a:rPr lang="en-US" sz="3195" b="1">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STEP1</a:t>
              </a:r>
            </a:p>
          </p:txBody>
        </p:sp>
        <p:grpSp>
          <p:nvGrpSpPr>
            <p:cNvPr id="23" name="Group 23"/>
            <p:cNvGrpSpPr/>
            <p:nvPr/>
          </p:nvGrpSpPr>
          <p:grpSpPr>
            <a:xfrm>
              <a:off x="12214448" y="0"/>
              <a:ext cx="5428071" cy="7962155"/>
              <a:chOff x="0" y="0"/>
              <a:chExt cx="1140828" cy="1673422"/>
            </a:xfrm>
          </p:grpSpPr>
          <p:sp>
            <p:nvSpPr>
              <p:cNvPr id="24" name="Freeform 24"/>
              <p:cNvSpPr/>
              <p:nvPr/>
            </p:nvSpPr>
            <p:spPr>
              <a:xfrm>
                <a:off x="0" y="0"/>
                <a:ext cx="1140828" cy="1673422"/>
              </a:xfrm>
              <a:custGeom>
                <a:avLst/>
                <a:gdLst/>
                <a:ahLst/>
                <a:cxnLst/>
                <a:rect l="l" t="t" r="r" b="b"/>
                <a:pathLst>
                  <a:path w="1140828" h="1673422">
                    <a:moveTo>
                      <a:pt x="96515" y="0"/>
                    </a:moveTo>
                    <a:lnTo>
                      <a:pt x="1044313" y="0"/>
                    </a:lnTo>
                    <a:cubicBezTo>
                      <a:pt x="1069911" y="0"/>
                      <a:pt x="1094460" y="10169"/>
                      <a:pt x="1112560" y="28269"/>
                    </a:cubicBezTo>
                    <a:cubicBezTo>
                      <a:pt x="1130660" y="46369"/>
                      <a:pt x="1140828" y="70918"/>
                      <a:pt x="1140828" y="96515"/>
                    </a:cubicBezTo>
                    <a:lnTo>
                      <a:pt x="1140828" y="1576906"/>
                    </a:lnTo>
                    <a:cubicBezTo>
                      <a:pt x="1140828" y="1602504"/>
                      <a:pt x="1130660" y="1627053"/>
                      <a:pt x="1112560" y="1645153"/>
                    </a:cubicBezTo>
                    <a:cubicBezTo>
                      <a:pt x="1094460" y="1663253"/>
                      <a:pt x="1069911" y="1673422"/>
                      <a:pt x="1044313" y="1673422"/>
                    </a:cubicBezTo>
                    <a:lnTo>
                      <a:pt x="96515" y="1673422"/>
                    </a:lnTo>
                    <a:cubicBezTo>
                      <a:pt x="70918" y="1673422"/>
                      <a:pt x="46369" y="1663253"/>
                      <a:pt x="28269" y="1645153"/>
                    </a:cubicBezTo>
                    <a:cubicBezTo>
                      <a:pt x="10169" y="1627053"/>
                      <a:pt x="0" y="1602504"/>
                      <a:pt x="0" y="1576906"/>
                    </a:cubicBezTo>
                    <a:lnTo>
                      <a:pt x="0" y="96515"/>
                    </a:lnTo>
                    <a:cubicBezTo>
                      <a:pt x="0" y="70918"/>
                      <a:pt x="10169" y="46369"/>
                      <a:pt x="28269" y="28269"/>
                    </a:cubicBezTo>
                    <a:cubicBezTo>
                      <a:pt x="46369" y="10169"/>
                      <a:pt x="70918" y="0"/>
                      <a:pt x="96515"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25" name="TextBox 25"/>
              <p:cNvSpPr txBox="1"/>
              <p:nvPr/>
            </p:nvSpPr>
            <p:spPr>
              <a:xfrm>
                <a:off x="0" y="-76200"/>
                <a:ext cx="1140828" cy="1749622"/>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grpSp>
          <p:nvGrpSpPr>
            <p:cNvPr id="26" name="Group 26"/>
            <p:cNvGrpSpPr/>
            <p:nvPr/>
          </p:nvGrpSpPr>
          <p:grpSpPr>
            <a:xfrm>
              <a:off x="12700741" y="2888591"/>
              <a:ext cx="4511131" cy="4748761"/>
              <a:chOff x="0" y="-76200"/>
              <a:chExt cx="948113" cy="998056"/>
            </a:xfrm>
          </p:grpSpPr>
          <p:sp>
            <p:nvSpPr>
              <p:cNvPr id="27" name="Freeform 27"/>
              <p:cNvSpPr/>
              <p:nvPr/>
            </p:nvSpPr>
            <p:spPr>
              <a:xfrm>
                <a:off x="11695" y="0"/>
                <a:ext cx="936418" cy="921856"/>
              </a:xfrm>
              <a:custGeom>
                <a:avLst/>
                <a:gdLst/>
                <a:ahLst/>
                <a:cxnLst/>
                <a:rect l="l" t="t" r="r" b="b"/>
                <a:pathLst>
                  <a:path w="936418" h="921856">
                    <a:moveTo>
                      <a:pt x="117583" y="0"/>
                    </a:moveTo>
                    <a:lnTo>
                      <a:pt x="818835" y="0"/>
                    </a:lnTo>
                    <a:cubicBezTo>
                      <a:pt x="883774" y="0"/>
                      <a:pt x="936418" y="52644"/>
                      <a:pt x="936418" y="117583"/>
                    </a:cubicBezTo>
                    <a:lnTo>
                      <a:pt x="936418" y="804273"/>
                    </a:lnTo>
                    <a:cubicBezTo>
                      <a:pt x="936418" y="835458"/>
                      <a:pt x="924030" y="865366"/>
                      <a:pt x="901979" y="887417"/>
                    </a:cubicBezTo>
                    <a:cubicBezTo>
                      <a:pt x="879928" y="909468"/>
                      <a:pt x="850020" y="921856"/>
                      <a:pt x="818835" y="921856"/>
                    </a:cubicBezTo>
                    <a:lnTo>
                      <a:pt x="117583" y="921856"/>
                    </a:lnTo>
                    <a:cubicBezTo>
                      <a:pt x="52644" y="921856"/>
                      <a:pt x="0" y="869213"/>
                      <a:pt x="0" y="804273"/>
                    </a:cubicBezTo>
                    <a:lnTo>
                      <a:pt x="0" y="117583"/>
                    </a:lnTo>
                    <a:cubicBezTo>
                      <a:pt x="0" y="52644"/>
                      <a:pt x="52644" y="0"/>
                      <a:pt x="117583" y="0"/>
                    </a:cubicBezTo>
                    <a:close/>
                  </a:path>
                </a:pathLst>
              </a:custGeom>
              <a:solidFill>
                <a:srgbClr val="FFFFFF"/>
              </a:solidFill>
            </p:spPr>
            <p:txBody>
              <a:bodyPr/>
              <a:lstStyle/>
              <a:p>
                <a:endParaRPr lang="ja-JP" altLang="en-US" dirty="0">
                  <a:latin typeface="BIZ UDPゴシック" panose="020B0400000000000000" pitchFamily="50" charset="-128"/>
                  <a:ea typeface="BIZ UDPゴシック" panose="020B0400000000000000" pitchFamily="50" charset="-128"/>
                </a:endParaRPr>
              </a:p>
            </p:txBody>
          </p:sp>
          <p:sp>
            <p:nvSpPr>
              <p:cNvPr id="28" name="TextBox 28"/>
              <p:cNvSpPr txBox="1"/>
              <p:nvPr/>
            </p:nvSpPr>
            <p:spPr>
              <a:xfrm>
                <a:off x="0" y="-76200"/>
                <a:ext cx="936418" cy="998056"/>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sp>
          <p:nvSpPr>
            <p:cNvPr id="30" name="TextBox 30"/>
            <p:cNvSpPr txBox="1"/>
            <p:nvPr/>
          </p:nvSpPr>
          <p:spPr>
            <a:xfrm>
              <a:off x="12385066" y="1495277"/>
              <a:ext cx="5086833" cy="1425348"/>
            </a:xfrm>
            <a:prstGeom prst="rect">
              <a:avLst/>
            </a:prstGeom>
          </p:spPr>
          <p:txBody>
            <a:bodyPr lIns="0" tIns="0" rIns="0" bIns="0" rtlCol="0" anchor="t">
              <a:spAutoFit/>
            </a:bodyPr>
            <a:lstStyle/>
            <a:p>
              <a:pPr algn="ctr">
                <a:lnSpc>
                  <a:spcPts val="4473"/>
                </a:lnSpc>
              </a:pPr>
              <a:r>
                <a:rPr 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JJSA</a:t>
              </a:r>
              <a:r>
                <a:rPr lang="en-US" altLang="ja-JP" sz="2500" baseline="60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a:t>
              </a: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へ推薦</a:t>
              </a:r>
              <a:endPar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a:p>
              <a:pPr algn="ctr">
                <a:lnSpc>
                  <a:spcPts val="4473"/>
                </a:lnSpc>
              </a:pPr>
              <a:r>
                <a:rPr 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JJSA</a:t>
              </a: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による選考</a:t>
              </a:r>
              <a:endParaRPr 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sp>
          <p:nvSpPr>
            <p:cNvPr id="31" name="TextBox 31"/>
            <p:cNvSpPr txBox="1"/>
            <p:nvPr/>
          </p:nvSpPr>
          <p:spPr>
            <a:xfrm>
              <a:off x="12756387" y="531421"/>
              <a:ext cx="4399839" cy="655907"/>
            </a:xfrm>
            <a:prstGeom prst="rect">
              <a:avLst/>
            </a:prstGeom>
          </p:spPr>
          <p:txBody>
            <a:bodyPr lIns="0" tIns="0" rIns="0" bIns="0" rtlCol="0" anchor="t">
              <a:spAutoFit/>
            </a:bodyPr>
            <a:lstStyle/>
            <a:p>
              <a:pPr algn="ctr">
                <a:lnSpc>
                  <a:spcPts val="4473"/>
                </a:lnSpc>
              </a:pPr>
              <a:r>
                <a:rPr lang="en-US" sz="3195" b="1">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STEP3</a:t>
              </a:r>
            </a:p>
          </p:txBody>
        </p:sp>
        <p:grpSp>
          <p:nvGrpSpPr>
            <p:cNvPr id="32" name="Group 32"/>
            <p:cNvGrpSpPr/>
            <p:nvPr/>
          </p:nvGrpSpPr>
          <p:grpSpPr>
            <a:xfrm>
              <a:off x="18321672" y="0"/>
              <a:ext cx="5428071" cy="7962155"/>
              <a:chOff x="0" y="0"/>
              <a:chExt cx="1140828" cy="1673422"/>
            </a:xfrm>
          </p:grpSpPr>
          <p:sp>
            <p:nvSpPr>
              <p:cNvPr id="33" name="Freeform 33"/>
              <p:cNvSpPr/>
              <p:nvPr/>
            </p:nvSpPr>
            <p:spPr>
              <a:xfrm>
                <a:off x="0" y="0"/>
                <a:ext cx="1140828" cy="1673422"/>
              </a:xfrm>
              <a:custGeom>
                <a:avLst/>
                <a:gdLst/>
                <a:ahLst/>
                <a:cxnLst/>
                <a:rect l="l" t="t" r="r" b="b"/>
                <a:pathLst>
                  <a:path w="1140828" h="1673422">
                    <a:moveTo>
                      <a:pt x="96515" y="0"/>
                    </a:moveTo>
                    <a:lnTo>
                      <a:pt x="1044313" y="0"/>
                    </a:lnTo>
                    <a:cubicBezTo>
                      <a:pt x="1069911" y="0"/>
                      <a:pt x="1094460" y="10169"/>
                      <a:pt x="1112560" y="28269"/>
                    </a:cubicBezTo>
                    <a:cubicBezTo>
                      <a:pt x="1130660" y="46369"/>
                      <a:pt x="1140828" y="70918"/>
                      <a:pt x="1140828" y="96515"/>
                    </a:cubicBezTo>
                    <a:lnTo>
                      <a:pt x="1140828" y="1576906"/>
                    </a:lnTo>
                    <a:cubicBezTo>
                      <a:pt x="1140828" y="1602504"/>
                      <a:pt x="1130660" y="1627053"/>
                      <a:pt x="1112560" y="1645153"/>
                    </a:cubicBezTo>
                    <a:cubicBezTo>
                      <a:pt x="1094460" y="1663253"/>
                      <a:pt x="1069911" y="1673422"/>
                      <a:pt x="1044313" y="1673422"/>
                    </a:cubicBezTo>
                    <a:lnTo>
                      <a:pt x="96515" y="1673422"/>
                    </a:lnTo>
                    <a:cubicBezTo>
                      <a:pt x="70918" y="1673422"/>
                      <a:pt x="46369" y="1663253"/>
                      <a:pt x="28269" y="1645153"/>
                    </a:cubicBezTo>
                    <a:cubicBezTo>
                      <a:pt x="10169" y="1627053"/>
                      <a:pt x="0" y="1602504"/>
                      <a:pt x="0" y="1576906"/>
                    </a:cubicBezTo>
                    <a:lnTo>
                      <a:pt x="0" y="96515"/>
                    </a:lnTo>
                    <a:cubicBezTo>
                      <a:pt x="0" y="70918"/>
                      <a:pt x="10169" y="46369"/>
                      <a:pt x="28269" y="28269"/>
                    </a:cubicBezTo>
                    <a:cubicBezTo>
                      <a:pt x="46369" y="10169"/>
                      <a:pt x="70918" y="0"/>
                      <a:pt x="96515" y="0"/>
                    </a:cubicBezTo>
                    <a:close/>
                  </a:path>
                </a:pathLst>
              </a:custGeom>
              <a:solidFill>
                <a:srgbClr val="B79813"/>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34" name="TextBox 34"/>
              <p:cNvSpPr txBox="1"/>
              <p:nvPr/>
            </p:nvSpPr>
            <p:spPr>
              <a:xfrm>
                <a:off x="0" y="-76200"/>
                <a:ext cx="1140828" cy="1749622"/>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grpSp>
          <p:nvGrpSpPr>
            <p:cNvPr id="35" name="Group 35"/>
            <p:cNvGrpSpPr/>
            <p:nvPr/>
          </p:nvGrpSpPr>
          <p:grpSpPr>
            <a:xfrm>
              <a:off x="18807965" y="3251151"/>
              <a:ext cx="4455486" cy="4386201"/>
              <a:chOff x="0" y="0"/>
              <a:chExt cx="936418" cy="921856"/>
            </a:xfrm>
          </p:grpSpPr>
          <p:sp>
            <p:nvSpPr>
              <p:cNvPr id="36" name="Freeform 36"/>
              <p:cNvSpPr/>
              <p:nvPr/>
            </p:nvSpPr>
            <p:spPr>
              <a:xfrm>
                <a:off x="0" y="0"/>
                <a:ext cx="936418" cy="921856"/>
              </a:xfrm>
              <a:custGeom>
                <a:avLst/>
                <a:gdLst/>
                <a:ahLst/>
                <a:cxnLst/>
                <a:rect l="l" t="t" r="r" b="b"/>
                <a:pathLst>
                  <a:path w="936418" h="921856">
                    <a:moveTo>
                      <a:pt x="117583" y="0"/>
                    </a:moveTo>
                    <a:lnTo>
                      <a:pt x="818835" y="0"/>
                    </a:lnTo>
                    <a:cubicBezTo>
                      <a:pt x="883774" y="0"/>
                      <a:pt x="936418" y="52644"/>
                      <a:pt x="936418" y="117583"/>
                    </a:cubicBezTo>
                    <a:lnTo>
                      <a:pt x="936418" y="804273"/>
                    </a:lnTo>
                    <a:cubicBezTo>
                      <a:pt x="936418" y="835458"/>
                      <a:pt x="924030" y="865366"/>
                      <a:pt x="901979" y="887417"/>
                    </a:cubicBezTo>
                    <a:cubicBezTo>
                      <a:pt x="879928" y="909468"/>
                      <a:pt x="850020" y="921856"/>
                      <a:pt x="818835" y="921856"/>
                    </a:cubicBezTo>
                    <a:lnTo>
                      <a:pt x="117583" y="921856"/>
                    </a:lnTo>
                    <a:cubicBezTo>
                      <a:pt x="52644" y="921856"/>
                      <a:pt x="0" y="869213"/>
                      <a:pt x="0" y="804273"/>
                    </a:cubicBezTo>
                    <a:lnTo>
                      <a:pt x="0" y="117583"/>
                    </a:lnTo>
                    <a:cubicBezTo>
                      <a:pt x="0" y="52644"/>
                      <a:pt x="52644" y="0"/>
                      <a:pt x="117583" y="0"/>
                    </a:cubicBezTo>
                    <a:close/>
                  </a:path>
                </a:pathLst>
              </a:custGeom>
              <a:solidFill>
                <a:srgbClr val="FFFFFF"/>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37" name="TextBox 37"/>
              <p:cNvSpPr txBox="1"/>
              <p:nvPr/>
            </p:nvSpPr>
            <p:spPr>
              <a:xfrm>
                <a:off x="0" y="-76200"/>
                <a:ext cx="936418" cy="998056"/>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sp>
          <p:nvSpPr>
            <p:cNvPr id="39" name="TextBox 39"/>
            <p:cNvSpPr txBox="1"/>
            <p:nvPr/>
          </p:nvSpPr>
          <p:spPr>
            <a:xfrm>
              <a:off x="18662910" y="1780233"/>
              <a:ext cx="5086833" cy="655907"/>
            </a:xfrm>
            <a:prstGeom prst="rect">
              <a:avLst/>
            </a:prstGeom>
          </p:spPr>
          <p:txBody>
            <a:bodyPr lIns="0" tIns="0" rIns="0" bIns="0" rtlCol="0" anchor="t">
              <a:spAutoFit/>
            </a:bodyPr>
            <a:lstStyle/>
            <a:p>
              <a:pPr algn="ctr">
                <a:lnSpc>
                  <a:spcPts val="4473"/>
                </a:lnSpc>
              </a:pPr>
              <a:r>
                <a:rPr lang="ja-JP" altLang="en-US" sz="3195" b="1" dirty="0">
                  <a:solidFill>
                    <a:schemeClr val="bg1"/>
                  </a:solidFill>
                  <a:latin typeface="BIZ UDPゴシック" panose="020B0400000000000000" pitchFamily="50" charset="-128"/>
                  <a:ea typeface="BIZ UDPゴシック" panose="020B0400000000000000" pitchFamily="50" charset="-128"/>
                  <a:cs typeface="Noto Sans JP"/>
                  <a:sym typeface="Noto Sans JP"/>
                </a:rPr>
                <a:t>参加決定！</a:t>
              </a:r>
              <a:endParaRPr lang="en-US" sz="3195" b="1" dirty="0">
                <a:solidFill>
                  <a:schemeClr val="bg1"/>
                </a:solidFill>
                <a:latin typeface="BIZ UDPゴシック" panose="020B0400000000000000" pitchFamily="50" charset="-128"/>
                <a:ea typeface="BIZ UDPゴシック" panose="020B0400000000000000" pitchFamily="50" charset="-128"/>
                <a:cs typeface="Noto Sans JP"/>
                <a:sym typeface="Noto Sans JP"/>
              </a:endParaRPr>
            </a:p>
          </p:txBody>
        </p:sp>
        <p:sp>
          <p:nvSpPr>
            <p:cNvPr id="40" name="TextBox 40"/>
            <p:cNvSpPr txBox="1"/>
            <p:nvPr/>
          </p:nvSpPr>
          <p:spPr>
            <a:xfrm>
              <a:off x="18863611" y="531421"/>
              <a:ext cx="4399839" cy="655907"/>
            </a:xfrm>
            <a:prstGeom prst="rect">
              <a:avLst/>
            </a:prstGeom>
          </p:spPr>
          <p:txBody>
            <a:bodyPr lIns="0" tIns="0" rIns="0" bIns="0" rtlCol="0" anchor="t">
              <a:spAutoFit/>
            </a:bodyPr>
            <a:lstStyle/>
            <a:p>
              <a:pPr algn="ctr">
                <a:lnSpc>
                  <a:spcPts val="4473"/>
                </a:lnSpc>
              </a:pPr>
              <a:r>
                <a:rPr lang="en-US" sz="3195" b="1">
                  <a:solidFill>
                    <a:srgbClr val="FFFFFF"/>
                  </a:solidFill>
                  <a:latin typeface="BIZ UDPゴシック" panose="020B0400000000000000" pitchFamily="50" charset="-128"/>
                  <a:ea typeface="BIZ UDPゴシック" panose="020B0400000000000000" pitchFamily="50" charset="-128"/>
                  <a:cs typeface="Noto Sans JP Bold"/>
                  <a:sym typeface="Noto Sans JP Bold"/>
                </a:rPr>
                <a:t>STEP4</a:t>
              </a:r>
            </a:p>
          </p:txBody>
        </p:sp>
      </p:grpSp>
      <p:pic>
        <p:nvPicPr>
          <p:cNvPr id="44" name="図 43" descr="ダイアグラム&#10;&#10;自動的に生成された説明">
            <a:extLst>
              <a:ext uri="{FF2B5EF4-FFF2-40B4-BE49-F238E27FC236}">
                <a16:creationId xmlns:a16="http://schemas.microsoft.com/office/drawing/2014/main" id="{8EF91E4E-ADDC-7E14-DD61-5EBA99ED99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3993" y="5603158"/>
            <a:ext cx="1143000" cy="1163782"/>
          </a:xfrm>
          <a:prstGeom prst="rect">
            <a:avLst/>
          </a:prstGeom>
        </p:spPr>
      </p:pic>
      <p:sp>
        <p:nvSpPr>
          <p:cNvPr id="45" name="TextBox 30">
            <a:extLst>
              <a:ext uri="{FF2B5EF4-FFF2-40B4-BE49-F238E27FC236}">
                <a16:creationId xmlns:a16="http://schemas.microsoft.com/office/drawing/2014/main" id="{550D200E-057B-3734-DA04-63A0696F9D1C}"/>
              </a:ext>
            </a:extLst>
          </p:cNvPr>
          <p:cNvSpPr txBox="1"/>
          <p:nvPr/>
        </p:nvSpPr>
        <p:spPr>
          <a:xfrm>
            <a:off x="9364518" y="9490276"/>
            <a:ext cx="8923482" cy="466025"/>
          </a:xfrm>
          <a:prstGeom prst="rect">
            <a:avLst/>
          </a:prstGeom>
        </p:spPr>
        <p:txBody>
          <a:bodyPr wrap="square" lIns="0" tIns="0" rIns="0" bIns="0" rtlCol="0" anchor="ctr">
            <a:spAutoFit/>
          </a:bodyPr>
          <a:lstStyle/>
          <a:p>
            <a:pPr>
              <a:lnSpc>
                <a:spcPts val="4473"/>
              </a:lnSpc>
            </a:pPr>
            <a:r>
              <a:rPr lang="en-US" altLang="ja-JP" sz="2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a:t>
            </a:r>
            <a:r>
              <a:rPr lang="en-US" sz="2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JJSA</a:t>
            </a:r>
            <a:r>
              <a:rPr lang="ja-JP" altLang="en-US" sz="2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a:t>
            </a:r>
            <a:r>
              <a:rPr lang="en-US" altLang="ja-JP" sz="2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Japan Junior Sport Clubs Association</a:t>
            </a:r>
            <a:r>
              <a:rPr lang="ja-JP" altLang="en-US" sz="2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（日本スポーツ少年団）</a:t>
            </a:r>
            <a:endParaRPr lang="en-US" sz="2000"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pic>
        <p:nvPicPr>
          <p:cNvPr id="42" name="図 41">
            <a:extLst>
              <a:ext uri="{FF2B5EF4-FFF2-40B4-BE49-F238E27FC236}">
                <a16:creationId xmlns:a16="http://schemas.microsoft.com/office/drawing/2014/main" id="{C1638274-981B-5995-ACF0-66B6DDFFF7C5}"/>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259749" y="5916600"/>
            <a:ext cx="3188081" cy="2275994"/>
          </a:xfrm>
          <a:prstGeom prst="rect">
            <a:avLst/>
          </a:prstGeom>
        </p:spPr>
      </p:pic>
      <p:pic>
        <p:nvPicPr>
          <p:cNvPr id="46" name="図 45" descr="アイコン&#10;&#10;自動的に生成された説明">
            <a:extLst>
              <a:ext uri="{FF2B5EF4-FFF2-40B4-BE49-F238E27FC236}">
                <a16:creationId xmlns:a16="http://schemas.microsoft.com/office/drawing/2014/main" id="{40AD489C-2923-C2B9-15FD-4874525735CB}"/>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914904" y="6534854"/>
            <a:ext cx="2199444" cy="1429926"/>
          </a:xfrm>
          <a:prstGeom prst="rect">
            <a:avLst/>
          </a:prstGeom>
        </p:spPr>
      </p:pic>
      <p:pic>
        <p:nvPicPr>
          <p:cNvPr id="48" name="図 47" descr="テキスト&#10;&#10;自動的に生成された説明">
            <a:extLst>
              <a:ext uri="{FF2B5EF4-FFF2-40B4-BE49-F238E27FC236}">
                <a16:creationId xmlns:a16="http://schemas.microsoft.com/office/drawing/2014/main" id="{6A3BB41E-9531-10FE-FE12-120180DEA928}"/>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71600" y="5890432"/>
            <a:ext cx="1828800" cy="2453468"/>
          </a:xfrm>
          <a:prstGeom prst="rect">
            <a:avLst/>
          </a:prstGeom>
        </p:spPr>
      </p:pic>
      <p:pic>
        <p:nvPicPr>
          <p:cNvPr id="50" name="図 49" descr="ロゴ&#10;&#10;自動的に生成された説明">
            <a:extLst>
              <a:ext uri="{FF2B5EF4-FFF2-40B4-BE49-F238E27FC236}">
                <a16:creationId xmlns:a16="http://schemas.microsoft.com/office/drawing/2014/main" id="{70F57CCA-E5C2-F87A-BFB1-0B989B7A3A2D}"/>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63200" y="5709129"/>
            <a:ext cx="2182510" cy="2536250"/>
          </a:xfrm>
          <a:prstGeom prst="rect">
            <a:avLst/>
          </a:prstGeom>
        </p:spPr>
      </p:pic>
      <p:sp>
        <p:nvSpPr>
          <p:cNvPr id="22" name="フッター プレースホルダー 2">
            <a:extLst>
              <a:ext uri="{FF2B5EF4-FFF2-40B4-BE49-F238E27FC236}">
                <a16:creationId xmlns:a16="http://schemas.microsoft.com/office/drawing/2014/main" id="{21D98D2F-CE68-5329-314D-EAA4CCDC9668}"/>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217D4-7987-3116-8FA2-7B2841CD854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839FDBA-BA07-DBA6-776E-8629CBB1496B}"/>
              </a:ext>
            </a:extLst>
          </p:cNvPr>
          <p:cNvSpPr txBox="1"/>
          <p:nvPr/>
        </p:nvSpPr>
        <p:spPr>
          <a:xfrm>
            <a:off x="1028700" y="933450"/>
            <a:ext cx="10629900" cy="798232"/>
          </a:xfrm>
          <a:prstGeom prst="rect">
            <a:avLst/>
          </a:prstGeom>
        </p:spPr>
        <p:txBody>
          <a:bodyPr wrap="square" lIns="0" tIns="0" rIns="0" bIns="0" rtlCol="0" anchor="t">
            <a:spAutoFit/>
          </a:bodyPr>
          <a:lstStyle/>
          <a:p>
            <a:pPr algn="l">
              <a:lnSpc>
                <a:spcPts val="7279"/>
              </a:lnSpc>
            </a:pPr>
            <a:r>
              <a:rPr lang="ja-JP" altLang="en-US" sz="5199"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参加決定後、ドイツ派遣までの流れ</a:t>
            </a:r>
            <a:endParaRPr lang="en-US" sz="5199"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endParaRPr>
          </a:p>
        </p:txBody>
      </p:sp>
      <p:grpSp>
        <p:nvGrpSpPr>
          <p:cNvPr id="3" name="Group 3">
            <a:extLst>
              <a:ext uri="{FF2B5EF4-FFF2-40B4-BE49-F238E27FC236}">
                <a16:creationId xmlns:a16="http://schemas.microsoft.com/office/drawing/2014/main" id="{9BC45FE3-A4B8-822E-9309-4AA16D14D16E}"/>
              </a:ext>
            </a:extLst>
          </p:cNvPr>
          <p:cNvGrpSpPr/>
          <p:nvPr/>
        </p:nvGrpSpPr>
        <p:grpSpPr>
          <a:xfrm>
            <a:off x="237846" y="2953865"/>
            <a:ext cx="17812308" cy="5971616"/>
            <a:chOff x="1" y="-1"/>
            <a:chExt cx="23749745" cy="7962160"/>
          </a:xfrm>
        </p:grpSpPr>
        <p:sp>
          <p:nvSpPr>
            <p:cNvPr id="4" name="AutoShape 4">
              <a:extLst>
                <a:ext uri="{FF2B5EF4-FFF2-40B4-BE49-F238E27FC236}">
                  <a16:creationId xmlns:a16="http://schemas.microsoft.com/office/drawing/2014/main" id="{CFD92322-3EE4-121C-B192-0F0EF63B33F8}"/>
                </a:ext>
              </a:extLst>
            </p:cNvPr>
            <p:cNvSpPr/>
            <p:nvPr/>
          </p:nvSpPr>
          <p:spPr>
            <a:xfrm flipV="1">
              <a:off x="1758329" y="2206046"/>
              <a:ext cx="20233088" cy="0"/>
            </a:xfrm>
            <a:prstGeom prst="line">
              <a:avLst/>
            </a:prstGeom>
            <a:ln w="47745" cap="flat">
              <a:solidFill>
                <a:srgbClr val="B79813"/>
              </a:solidFill>
              <a:prstDash val="solid"/>
              <a:headEnd type="none" w="sm" len="sm"/>
              <a:tailEnd type="none" w="sm" len="sm"/>
            </a:ln>
          </p:spPr>
          <p:txBody>
            <a:bodyPr/>
            <a:lstStyle/>
            <a:p>
              <a:endParaRPr lang="ja-JP" altLang="en-US">
                <a:latin typeface="BIZ UDPゴシック" panose="020B0400000000000000" pitchFamily="50" charset="-128"/>
                <a:ea typeface="BIZ UDPゴシック" panose="020B0400000000000000" pitchFamily="50" charset="-128"/>
              </a:endParaRPr>
            </a:p>
          </p:txBody>
        </p:sp>
        <p:grpSp>
          <p:nvGrpSpPr>
            <p:cNvPr id="5" name="Group 5">
              <a:extLst>
                <a:ext uri="{FF2B5EF4-FFF2-40B4-BE49-F238E27FC236}">
                  <a16:creationId xmlns:a16="http://schemas.microsoft.com/office/drawing/2014/main" id="{2C3250B1-59DD-53E8-6216-0C159C2B266A}"/>
                </a:ext>
              </a:extLst>
            </p:cNvPr>
            <p:cNvGrpSpPr/>
            <p:nvPr/>
          </p:nvGrpSpPr>
          <p:grpSpPr>
            <a:xfrm>
              <a:off x="6107225" y="-1"/>
              <a:ext cx="5428071" cy="7962160"/>
              <a:chOff x="0" y="0"/>
              <a:chExt cx="1140828" cy="1673422"/>
            </a:xfrm>
          </p:grpSpPr>
          <p:sp>
            <p:nvSpPr>
              <p:cNvPr id="6" name="Freeform 6">
                <a:extLst>
                  <a:ext uri="{FF2B5EF4-FFF2-40B4-BE49-F238E27FC236}">
                    <a16:creationId xmlns:a16="http://schemas.microsoft.com/office/drawing/2014/main" id="{52A89640-C9CB-61F1-F13C-3A48EEF8393F}"/>
                  </a:ext>
                </a:extLst>
              </p:cNvPr>
              <p:cNvSpPr/>
              <p:nvPr/>
            </p:nvSpPr>
            <p:spPr>
              <a:xfrm>
                <a:off x="0" y="0"/>
                <a:ext cx="1140828" cy="1673422"/>
              </a:xfrm>
              <a:custGeom>
                <a:avLst/>
                <a:gdLst/>
                <a:ahLst/>
                <a:cxnLst/>
                <a:rect l="l" t="t" r="r" b="b"/>
                <a:pathLst>
                  <a:path w="1140828" h="1673422">
                    <a:moveTo>
                      <a:pt x="91153" y="0"/>
                    </a:moveTo>
                    <a:lnTo>
                      <a:pt x="1049675" y="0"/>
                    </a:lnTo>
                    <a:cubicBezTo>
                      <a:pt x="1100018" y="0"/>
                      <a:pt x="1140828" y="40811"/>
                      <a:pt x="1140828" y="91153"/>
                    </a:cubicBezTo>
                    <a:lnTo>
                      <a:pt x="1140828" y="1582268"/>
                    </a:lnTo>
                    <a:cubicBezTo>
                      <a:pt x="1140828" y="1632611"/>
                      <a:pt x="1100018" y="1673422"/>
                      <a:pt x="1049675" y="1673422"/>
                    </a:cubicBezTo>
                    <a:lnTo>
                      <a:pt x="91153" y="1673422"/>
                    </a:lnTo>
                    <a:cubicBezTo>
                      <a:pt x="66978" y="1673422"/>
                      <a:pt x="43793" y="1663818"/>
                      <a:pt x="26698" y="1646724"/>
                    </a:cubicBezTo>
                    <a:cubicBezTo>
                      <a:pt x="9604" y="1629629"/>
                      <a:pt x="0" y="1606444"/>
                      <a:pt x="0" y="1582268"/>
                    </a:cubicBezTo>
                    <a:lnTo>
                      <a:pt x="0" y="91153"/>
                    </a:lnTo>
                    <a:cubicBezTo>
                      <a:pt x="0" y="40811"/>
                      <a:pt x="40811" y="0"/>
                      <a:pt x="91153"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7" name="TextBox 7">
                <a:extLst>
                  <a:ext uri="{FF2B5EF4-FFF2-40B4-BE49-F238E27FC236}">
                    <a16:creationId xmlns:a16="http://schemas.microsoft.com/office/drawing/2014/main" id="{5EC1CF70-C39C-AA8E-56D3-DD2BF7E3C2DF}"/>
                  </a:ext>
                </a:extLst>
              </p:cNvPr>
              <p:cNvSpPr txBox="1"/>
              <p:nvPr/>
            </p:nvSpPr>
            <p:spPr>
              <a:xfrm>
                <a:off x="0" y="-76200"/>
                <a:ext cx="1140828" cy="1749622"/>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grpSp>
          <p:nvGrpSpPr>
            <p:cNvPr id="8" name="Group 8">
              <a:extLst>
                <a:ext uri="{FF2B5EF4-FFF2-40B4-BE49-F238E27FC236}">
                  <a16:creationId xmlns:a16="http://schemas.microsoft.com/office/drawing/2014/main" id="{41E4E0B8-9D7E-4832-CFBE-282D2AEC7199}"/>
                </a:ext>
              </a:extLst>
            </p:cNvPr>
            <p:cNvGrpSpPr/>
            <p:nvPr/>
          </p:nvGrpSpPr>
          <p:grpSpPr>
            <a:xfrm>
              <a:off x="6593519" y="3251152"/>
              <a:ext cx="4455486" cy="4386204"/>
              <a:chOff x="0" y="0"/>
              <a:chExt cx="936418" cy="921856"/>
            </a:xfrm>
          </p:grpSpPr>
          <p:sp>
            <p:nvSpPr>
              <p:cNvPr id="9" name="Freeform 9">
                <a:extLst>
                  <a:ext uri="{FF2B5EF4-FFF2-40B4-BE49-F238E27FC236}">
                    <a16:creationId xmlns:a16="http://schemas.microsoft.com/office/drawing/2014/main" id="{5AC09C37-334A-B1A3-D6C0-B5CAFF1E319B}"/>
                  </a:ext>
                </a:extLst>
              </p:cNvPr>
              <p:cNvSpPr/>
              <p:nvPr/>
            </p:nvSpPr>
            <p:spPr>
              <a:xfrm>
                <a:off x="0" y="0"/>
                <a:ext cx="936418" cy="921856"/>
              </a:xfrm>
              <a:custGeom>
                <a:avLst/>
                <a:gdLst/>
                <a:ahLst/>
                <a:cxnLst/>
                <a:rect l="l" t="t" r="r" b="b"/>
                <a:pathLst>
                  <a:path w="936418" h="921856">
                    <a:moveTo>
                      <a:pt x="111051" y="0"/>
                    </a:moveTo>
                    <a:lnTo>
                      <a:pt x="825367" y="0"/>
                    </a:lnTo>
                    <a:cubicBezTo>
                      <a:pt x="886699" y="0"/>
                      <a:pt x="936418" y="49719"/>
                      <a:pt x="936418" y="111051"/>
                    </a:cubicBezTo>
                    <a:lnTo>
                      <a:pt x="936418" y="810805"/>
                    </a:lnTo>
                    <a:cubicBezTo>
                      <a:pt x="936418" y="872137"/>
                      <a:pt x="886699" y="921856"/>
                      <a:pt x="825367" y="921856"/>
                    </a:cubicBezTo>
                    <a:lnTo>
                      <a:pt x="111051" y="921856"/>
                    </a:lnTo>
                    <a:cubicBezTo>
                      <a:pt x="49719" y="921856"/>
                      <a:pt x="0" y="872137"/>
                      <a:pt x="0" y="810805"/>
                    </a:cubicBezTo>
                    <a:lnTo>
                      <a:pt x="0" y="111051"/>
                    </a:lnTo>
                    <a:cubicBezTo>
                      <a:pt x="0" y="49719"/>
                      <a:pt x="49719" y="0"/>
                      <a:pt x="111051" y="0"/>
                    </a:cubicBezTo>
                    <a:close/>
                  </a:path>
                </a:pathLst>
              </a:custGeom>
              <a:solidFill>
                <a:srgbClr val="FFFFFF"/>
              </a:solidFill>
            </p:spPr>
            <p:txBody>
              <a:bodyPr/>
              <a:lstStyle/>
              <a:p>
                <a:endParaRPr lang="ja-JP" altLang="en-US" dirty="0">
                  <a:latin typeface="BIZ UDPゴシック" panose="020B0400000000000000" pitchFamily="50" charset="-128"/>
                  <a:ea typeface="BIZ UDPゴシック" panose="020B0400000000000000" pitchFamily="50" charset="-128"/>
                </a:endParaRPr>
              </a:p>
            </p:txBody>
          </p:sp>
          <p:sp>
            <p:nvSpPr>
              <p:cNvPr id="10" name="TextBox 10">
                <a:extLst>
                  <a:ext uri="{FF2B5EF4-FFF2-40B4-BE49-F238E27FC236}">
                    <a16:creationId xmlns:a16="http://schemas.microsoft.com/office/drawing/2014/main" id="{917C1198-33F9-E14A-ADDA-68E5A999D0BF}"/>
                  </a:ext>
                </a:extLst>
              </p:cNvPr>
              <p:cNvSpPr txBox="1"/>
              <p:nvPr/>
            </p:nvSpPr>
            <p:spPr>
              <a:xfrm>
                <a:off x="0" y="-76200"/>
                <a:ext cx="936418" cy="998056"/>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sp>
          <p:nvSpPr>
            <p:cNvPr id="12" name="TextBox 12">
              <a:extLst>
                <a:ext uri="{FF2B5EF4-FFF2-40B4-BE49-F238E27FC236}">
                  <a16:creationId xmlns:a16="http://schemas.microsoft.com/office/drawing/2014/main" id="{41F0838D-7E43-0A88-A39A-BFE9DFDF78EF}"/>
                </a:ext>
              </a:extLst>
            </p:cNvPr>
            <p:cNvSpPr txBox="1"/>
            <p:nvPr/>
          </p:nvSpPr>
          <p:spPr>
            <a:xfrm>
              <a:off x="6107223" y="1541919"/>
              <a:ext cx="5428070" cy="1420476"/>
            </a:xfrm>
            <a:prstGeom prst="rect">
              <a:avLst/>
            </a:prstGeom>
          </p:spPr>
          <p:txBody>
            <a:bodyPr wrap="square" lIns="0" tIns="0" rIns="0" bIns="0" rtlCol="0" anchor="t">
              <a:spAutoFit/>
            </a:bodyPr>
            <a:lstStyle/>
            <a:p>
              <a:pPr algn="ctr">
                <a:lnSpc>
                  <a:spcPts val="4473"/>
                </a:lnSpc>
              </a:pPr>
              <a:r>
                <a:rPr lang="ja-JP" altLang="en-US" sz="3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グループ別事前研修会</a:t>
              </a:r>
              <a:br>
                <a:rPr lang="en-US" altLang="ja-JP" sz="3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br>
              <a:r>
                <a:rPr lang="ja-JP" altLang="en-US" sz="3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（対面・オンライン併用）</a:t>
              </a:r>
              <a:endParaRPr lang="en-US" sz="3000"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sp>
          <p:nvSpPr>
            <p:cNvPr id="13" name="TextBox 13">
              <a:extLst>
                <a:ext uri="{FF2B5EF4-FFF2-40B4-BE49-F238E27FC236}">
                  <a16:creationId xmlns:a16="http://schemas.microsoft.com/office/drawing/2014/main" id="{207AC8D5-ED3F-76DC-DD54-BA14BA227E12}"/>
                </a:ext>
              </a:extLst>
            </p:cNvPr>
            <p:cNvSpPr txBox="1"/>
            <p:nvPr/>
          </p:nvSpPr>
          <p:spPr>
            <a:xfrm>
              <a:off x="6649164" y="531421"/>
              <a:ext cx="4399839" cy="655907"/>
            </a:xfrm>
            <a:prstGeom prst="rect">
              <a:avLst/>
            </a:prstGeom>
          </p:spPr>
          <p:txBody>
            <a:bodyPr lIns="0" tIns="0" rIns="0" bIns="0" rtlCol="0" anchor="t">
              <a:spAutoFit/>
            </a:bodyPr>
            <a:lstStyle/>
            <a:p>
              <a:pPr algn="ctr">
                <a:lnSpc>
                  <a:spcPts val="4473"/>
                </a:lnSpc>
              </a:pPr>
              <a:r>
                <a:rPr lang="en-US" altLang="ja-JP"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6</a:t>
              </a:r>
              <a:r>
                <a:rPr lang="ja-JP" alt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月～</a:t>
              </a:r>
              <a:r>
                <a:rPr lang="en-US" altLang="ja-JP"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7</a:t>
              </a:r>
              <a:r>
                <a:rPr lang="ja-JP" alt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月上旬</a:t>
              </a:r>
              <a:endParaRPr 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endParaRPr>
            </a:p>
          </p:txBody>
        </p:sp>
        <p:grpSp>
          <p:nvGrpSpPr>
            <p:cNvPr id="14" name="Group 14">
              <a:extLst>
                <a:ext uri="{FF2B5EF4-FFF2-40B4-BE49-F238E27FC236}">
                  <a16:creationId xmlns:a16="http://schemas.microsoft.com/office/drawing/2014/main" id="{17BA6539-4384-1C4A-C4C9-0EE6974ED57C}"/>
                </a:ext>
              </a:extLst>
            </p:cNvPr>
            <p:cNvGrpSpPr/>
            <p:nvPr/>
          </p:nvGrpSpPr>
          <p:grpSpPr>
            <a:xfrm>
              <a:off x="1" y="-1"/>
              <a:ext cx="5428071" cy="7962160"/>
              <a:chOff x="0" y="0"/>
              <a:chExt cx="1140828" cy="1673422"/>
            </a:xfrm>
          </p:grpSpPr>
          <p:sp>
            <p:nvSpPr>
              <p:cNvPr id="15" name="Freeform 15">
                <a:extLst>
                  <a:ext uri="{FF2B5EF4-FFF2-40B4-BE49-F238E27FC236}">
                    <a16:creationId xmlns:a16="http://schemas.microsoft.com/office/drawing/2014/main" id="{4123CF70-3442-BEEF-A437-B669B8AD320B}"/>
                  </a:ext>
                </a:extLst>
              </p:cNvPr>
              <p:cNvSpPr/>
              <p:nvPr/>
            </p:nvSpPr>
            <p:spPr>
              <a:xfrm>
                <a:off x="0" y="0"/>
                <a:ext cx="1140828" cy="1673422"/>
              </a:xfrm>
              <a:custGeom>
                <a:avLst/>
                <a:gdLst/>
                <a:ahLst/>
                <a:cxnLst/>
                <a:rect l="l" t="t" r="r" b="b"/>
                <a:pathLst>
                  <a:path w="1140828" h="1673422">
                    <a:moveTo>
                      <a:pt x="96515" y="0"/>
                    </a:moveTo>
                    <a:lnTo>
                      <a:pt x="1044313" y="0"/>
                    </a:lnTo>
                    <a:cubicBezTo>
                      <a:pt x="1069911" y="0"/>
                      <a:pt x="1094460" y="10169"/>
                      <a:pt x="1112560" y="28269"/>
                    </a:cubicBezTo>
                    <a:cubicBezTo>
                      <a:pt x="1130660" y="46369"/>
                      <a:pt x="1140828" y="70918"/>
                      <a:pt x="1140828" y="96515"/>
                    </a:cubicBezTo>
                    <a:lnTo>
                      <a:pt x="1140828" y="1576906"/>
                    </a:lnTo>
                    <a:cubicBezTo>
                      <a:pt x="1140828" y="1602504"/>
                      <a:pt x="1130660" y="1627053"/>
                      <a:pt x="1112560" y="1645153"/>
                    </a:cubicBezTo>
                    <a:cubicBezTo>
                      <a:pt x="1094460" y="1663253"/>
                      <a:pt x="1069911" y="1673422"/>
                      <a:pt x="1044313" y="1673422"/>
                    </a:cubicBezTo>
                    <a:lnTo>
                      <a:pt x="96515" y="1673422"/>
                    </a:lnTo>
                    <a:cubicBezTo>
                      <a:pt x="70918" y="1673422"/>
                      <a:pt x="46369" y="1663253"/>
                      <a:pt x="28269" y="1645153"/>
                    </a:cubicBezTo>
                    <a:cubicBezTo>
                      <a:pt x="10169" y="1627053"/>
                      <a:pt x="0" y="1602504"/>
                      <a:pt x="0" y="1576906"/>
                    </a:cubicBezTo>
                    <a:lnTo>
                      <a:pt x="0" y="96515"/>
                    </a:lnTo>
                    <a:cubicBezTo>
                      <a:pt x="0" y="70918"/>
                      <a:pt x="10169" y="46369"/>
                      <a:pt x="28269" y="28269"/>
                    </a:cubicBezTo>
                    <a:cubicBezTo>
                      <a:pt x="46369" y="10169"/>
                      <a:pt x="70918" y="0"/>
                      <a:pt x="96515"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6" name="TextBox 16">
                <a:extLst>
                  <a:ext uri="{FF2B5EF4-FFF2-40B4-BE49-F238E27FC236}">
                    <a16:creationId xmlns:a16="http://schemas.microsoft.com/office/drawing/2014/main" id="{449781DB-10DE-E749-43C3-9538EB5A3B28}"/>
                  </a:ext>
                </a:extLst>
              </p:cNvPr>
              <p:cNvSpPr txBox="1"/>
              <p:nvPr/>
            </p:nvSpPr>
            <p:spPr>
              <a:xfrm>
                <a:off x="0" y="-76200"/>
                <a:ext cx="1140828" cy="1749622"/>
              </a:xfrm>
              <a:prstGeom prst="rect">
                <a:avLst/>
              </a:prstGeom>
            </p:spPr>
            <p:txBody>
              <a:bodyPr lIns="50800" tIns="50800" rIns="50800" bIns="50800" rtlCol="0" anchor="ctr"/>
              <a:lstStyle/>
              <a:p>
                <a:pPr algn="ctr">
                  <a:lnSpc>
                    <a:spcPts val="3639"/>
                  </a:lnSpc>
                </a:pPr>
                <a:endParaRPr>
                  <a:latin typeface="BIZ UDPゴシック" panose="020B0400000000000000" pitchFamily="50" charset="-128"/>
                  <a:ea typeface="BIZ UDPゴシック" panose="020B0400000000000000" pitchFamily="50" charset="-128"/>
                </a:endParaRPr>
              </a:p>
            </p:txBody>
          </p:sp>
        </p:grpSp>
        <p:grpSp>
          <p:nvGrpSpPr>
            <p:cNvPr id="17" name="Group 17">
              <a:extLst>
                <a:ext uri="{FF2B5EF4-FFF2-40B4-BE49-F238E27FC236}">
                  <a16:creationId xmlns:a16="http://schemas.microsoft.com/office/drawing/2014/main" id="{0919D282-5806-AC8D-3905-F8D6A6202324}"/>
                </a:ext>
              </a:extLst>
            </p:cNvPr>
            <p:cNvGrpSpPr/>
            <p:nvPr/>
          </p:nvGrpSpPr>
          <p:grpSpPr>
            <a:xfrm>
              <a:off x="486294" y="3251152"/>
              <a:ext cx="4455486" cy="4386204"/>
              <a:chOff x="0" y="0"/>
              <a:chExt cx="936418" cy="921856"/>
            </a:xfrm>
          </p:grpSpPr>
          <p:sp>
            <p:nvSpPr>
              <p:cNvPr id="18" name="Freeform 18">
                <a:extLst>
                  <a:ext uri="{FF2B5EF4-FFF2-40B4-BE49-F238E27FC236}">
                    <a16:creationId xmlns:a16="http://schemas.microsoft.com/office/drawing/2014/main" id="{2910335A-F521-9C06-CAF1-039EDC5DB9AA}"/>
                  </a:ext>
                </a:extLst>
              </p:cNvPr>
              <p:cNvSpPr/>
              <p:nvPr/>
            </p:nvSpPr>
            <p:spPr>
              <a:xfrm>
                <a:off x="0" y="0"/>
                <a:ext cx="936418" cy="921856"/>
              </a:xfrm>
              <a:custGeom>
                <a:avLst/>
                <a:gdLst/>
                <a:ahLst/>
                <a:cxnLst/>
                <a:rect l="l" t="t" r="r" b="b"/>
                <a:pathLst>
                  <a:path w="936418" h="921856">
                    <a:moveTo>
                      <a:pt x="117583" y="0"/>
                    </a:moveTo>
                    <a:lnTo>
                      <a:pt x="818835" y="0"/>
                    </a:lnTo>
                    <a:cubicBezTo>
                      <a:pt x="883774" y="0"/>
                      <a:pt x="936418" y="52644"/>
                      <a:pt x="936418" y="117583"/>
                    </a:cubicBezTo>
                    <a:lnTo>
                      <a:pt x="936418" y="804273"/>
                    </a:lnTo>
                    <a:cubicBezTo>
                      <a:pt x="936418" y="835458"/>
                      <a:pt x="924030" y="865366"/>
                      <a:pt x="901979" y="887417"/>
                    </a:cubicBezTo>
                    <a:cubicBezTo>
                      <a:pt x="879928" y="909468"/>
                      <a:pt x="850020" y="921856"/>
                      <a:pt x="818835" y="921856"/>
                    </a:cubicBezTo>
                    <a:lnTo>
                      <a:pt x="117583" y="921856"/>
                    </a:lnTo>
                    <a:cubicBezTo>
                      <a:pt x="52644" y="921856"/>
                      <a:pt x="0" y="869213"/>
                      <a:pt x="0" y="804273"/>
                    </a:cubicBezTo>
                    <a:lnTo>
                      <a:pt x="0" y="117583"/>
                    </a:lnTo>
                    <a:cubicBezTo>
                      <a:pt x="0" y="52644"/>
                      <a:pt x="52644" y="0"/>
                      <a:pt x="117583" y="0"/>
                    </a:cubicBezTo>
                    <a:close/>
                  </a:path>
                </a:pathLst>
              </a:custGeom>
              <a:solidFill>
                <a:srgbClr val="FFFFFF"/>
              </a:solidFill>
            </p:spPr>
            <p:txBody>
              <a:bodyPr/>
              <a:lstStyle/>
              <a:p>
                <a:endParaRPr lang="ja-JP" altLang="en-US" dirty="0">
                  <a:latin typeface="BIZ UDPゴシック" panose="020B0400000000000000" pitchFamily="50" charset="-128"/>
                  <a:ea typeface="BIZ UDPゴシック" panose="020B0400000000000000" pitchFamily="50" charset="-128"/>
                </a:endParaRPr>
              </a:p>
            </p:txBody>
          </p:sp>
          <p:sp>
            <p:nvSpPr>
              <p:cNvPr id="19" name="TextBox 19">
                <a:extLst>
                  <a:ext uri="{FF2B5EF4-FFF2-40B4-BE49-F238E27FC236}">
                    <a16:creationId xmlns:a16="http://schemas.microsoft.com/office/drawing/2014/main" id="{CDA6F38E-DE02-6029-CAC1-7DA7820A77F9}"/>
                  </a:ext>
                </a:extLst>
              </p:cNvPr>
              <p:cNvSpPr txBox="1"/>
              <p:nvPr/>
            </p:nvSpPr>
            <p:spPr>
              <a:xfrm>
                <a:off x="0" y="-76200"/>
                <a:ext cx="936418" cy="998056"/>
              </a:xfrm>
              <a:prstGeom prst="rect">
                <a:avLst/>
              </a:prstGeom>
            </p:spPr>
            <p:txBody>
              <a:bodyPr lIns="50800" tIns="50800" rIns="50800" bIns="50800" rtlCol="0" anchor="ctr"/>
              <a:lstStyle/>
              <a:p>
                <a:pPr algn="ctr">
                  <a:lnSpc>
                    <a:spcPts val="3639"/>
                  </a:lnSpc>
                </a:pPr>
                <a:endParaRPr>
                  <a:latin typeface="BIZ UDPゴシック" panose="020B0400000000000000" pitchFamily="50" charset="-128"/>
                  <a:ea typeface="BIZ UDPゴシック" panose="020B0400000000000000" pitchFamily="50" charset="-128"/>
                </a:endParaRPr>
              </a:p>
            </p:txBody>
          </p:sp>
        </p:grpSp>
        <p:sp>
          <p:nvSpPr>
            <p:cNvPr id="20" name="TextBox 20">
              <a:extLst>
                <a:ext uri="{FF2B5EF4-FFF2-40B4-BE49-F238E27FC236}">
                  <a16:creationId xmlns:a16="http://schemas.microsoft.com/office/drawing/2014/main" id="{778F18AF-56F2-1BC0-BDFE-EAC8BCD7BA75}"/>
                </a:ext>
              </a:extLst>
            </p:cNvPr>
            <p:cNvSpPr txBox="1"/>
            <p:nvPr/>
          </p:nvSpPr>
          <p:spPr>
            <a:xfrm>
              <a:off x="170618" y="1624140"/>
              <a:ext cx="5086834" cy="1261885"/>
            </a:xfrm>
            <a:prstGeom prst="rect">
              <a:avLst/>
            </a:prstGeom>
          </p:spPr>
          <p:txBody>
            <a:bodyPr lIns="0" tIns="0" rIns="0" bIns="0" rtlCol="0" anchor="t">
              <a:spAutoFit/>
            </a:bodyPr>
            <a:lstStyle/>
            <a:p>
              <a:pPr algn="ctr">
                <a:lnSpc>
                  <a:spcPts val="4473"/>
                </a:lnSpc>
              </a:pP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日本団事前研修会</a:t>
              </a:r>
              <a:endPar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a:p>
              <a:pPr algn="ctr"/>
              <a:r>
                <a:rPr lang="ja-JP" altLang="en-US" sz="24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（オンライン）</a:t>
              </a:r>
              <a:endParaRPr lang="en-US" altLang="ja-JP" sz="2400"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sp>
          <p:nvSpPr>
            <p:cNvPr id="21" name="TextBox 21">
              <a:extLst>
                <a:ext uri="{FF2B5EF4-FFF2-40B4-BE49-F238E27FC236}">
                  <a16:creationId xmlns:a16="http://schemas.microsoft.com/office/drawing/2014/main" id="{58C13A97-316F-7719-051E-3E6359432514}"/>
                </a:ext>
              </a:extLst>
            </p:cNvPr>
            <p:cNvSpPr txBox="1"/>
            <p:nvPr/>
          </p:nvSpPr>
          <p:spPr>
            <a:xfrm>
              <a:off x="541938" y="531421"/>
              <a:ext cx="4399839" cy="655907"/>
            </a:xfrm>
            <a:prstGeom prst="rect">
              <a:avLst/>
            </a:prstGeom>
          </p:spPr>
          <p:txBody>
            <a:bodyPr lIns="0" tIns="0" rIns="0" bIns="0" rtlCol="0" anchor="t">
              <a:spAutoFit/>
            </a:bodyPr>
            <a:lstStyle/>
            <a:p>
              <a:pPr algn="ctr">
                <a:lnSpc>
                  <a:spcPts val="4473"/>
                </a:lnSpc>
              </a:pPr>
              <a:r>
                <a:rPr lang="en-US" altLang="ja-JP"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5</a:t>
              </a:r>
              <a:r>
                <a:rPr lang="ja-JP" alt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月中旬頃</a:t>
              </a:r>
              <a:r>
                <a:rPr lang="ja-JP" altLang="en-US" sz="2000"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a:t>
              </a:r>
              <a:r>
                <a:rPr lang="en-US" altLang="ja-JP" sz="2000"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2</a:t>
              </a:r>
              <a:r>
                <a:rPr lang="ja-JP" altLang="en-US" sz="2000"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日間）</a:t>
              </a:r>
              <a:endParaRPr 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endParaRPr>
            </a:p>
          </p:txBody>
        </p:sp>
        <p:grpSp>
          <p:nvGrpSpPr>
            <p:cNvPr id="23" name="Group 23">
              <a:extLst>
                <a:ext uri="{FF2B5EF4-FFF2-40B4-BE49-F238E27FC236}">
                  <a16:creationId xmlns:a16="http://schemas.microsoft.com/office/drawing/2014/main" id="{D32EB3BE-E8AB-E78F-F1EF-210F9F57C949}"/>
                </a:ext>
              </a:extLst>
            </p:cNvPr>
            <p:cNvGrpSpPr/>
            <p:nvPr/>
          </p:nvGrpSpPr>
          <p:grpSpPr>
            <a:xfrm>
              <a:off x="12214448" y="-1"/>
              <a:ext cx="5428071" cy="7962160"/>
              <a:chOff x="0" y="0"/>
              <a:chExt cx="1140828" cy="1673422"/>
            </a:xfrm>
          </p:grpSpPr>
          <p:sp>
            <p:nvSpPr>
              <p:cNvPr id="24" name="Freeform 24">
                <a:extLst>
                  <a:ext uri="{FF2B5EF4-FFF2-40B4-BE49-F238E27FC236}">
                    <a16:creationId xmlns:a16="http://schemas.microsoft.com/office/drawing/2014/main" id="{A142EAD1-53C5-2499-DD44-8B1D28B72AD1}"/>
                  </a:ext>
                </a:extLst>
              </p:cNvPr>
              <p:cNvSpPr/>
              <p:nvPr/>
            </p:nvSpPr>
            <p:spPr>
              <a:xfrm>
                <a:off x="0" y="0"/>
                <a:ext cx="1140828" cy="1673422"/>
              </a:xfrm>
              <a:custGeom>
                <a:avLst/>
                <a:gdLst/>
                <a:ahLst/>
                <a:cxnLst/>
                <a:rect l="l" t="t" r="r" b="b"/>
                <a:pathLst>
                  <a:path w="1140828" h="1673422">
                    <a:moveTo>
                      <a:pt x="96515" y="0"/>
                    </a:moveTo>
                    <a:lnTo>
                      <a:pt x="1044313" y="0"/>
                    </a:lnTo>
                    <a:cubicBezTo>
                      <a:pt x="1069911" y="0"/>
                      <a:pt x="1094460" y="10169"/>
                      <a:pt x="1112560" y="28269"/>
                    </a:cubicBezTo>
                    <a:cubicBezTo>
                      <a:pt x="1130660" y="46369"/>
                      <a:pt x="1140828" y="70918"/>
                      <a:pt x="1140828" y="96515"/>
                    </a:cubicBezTo>
                    <a:lnTo>
                      <a:pt x="1140828" y="1576906"/>
                    </a:lnTo>
                    <a:cubicBezTo>
                      <a:pt x="1140828" y="1602504"/>
                      <a:pt x="1130660" y="1627053"/>
                      <a:pt x="1112560" y="1645153"/>
                    </a:cubicBezTo>
                    <a:cubicBezTo>
                      <a:pt x="1094460" y="1663253"/>
                      <a:pt x="1069911" y="1673422"/>
                      <a:pt x="1044313" y="1673422"/>
                    </a:cubicBezTo>
                    <a:lnTo>
                      <a:pt x="96515" y="1673422"/>
                    </a:lnTo>
                    <a:cubicBezTo>
                      <a:pt x="70918" y="1673422"/>
                      <a:pt x="46369" y="1663253"/>
                      <a:pt x="28269" y="1645153"/>
                    </a:cubicBezTo>
                    <a:cubicBezTo>
                      <a:pt x="10169" y="1627053"/>
                      <a:pt x="0" y="1602504"/>
                      <a:pt x="0" y="1576906"/>
                    </a:cubicBezTo>
                    <a:lnTo>
                      <a:pt x="0" y="96515"/>
                    </a:lnTo>
                    <a:cubicBezTo>
                      <a:pt x="0" y="70918"/>
                      <a:pt x="10169" y="46369"/>
                      <a:pt x="28269" y="28269"/>
                    </a:cubicBezTo>
                    <a:cubicBezTo>
                      <a:pt x="46369" y="10169"/>
                      <a:pt x="70918" y="0"/>
                      <a:pt x="96515"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25" name="TextBox 25">
                <a:extLst>
                  <a:ext uri="{FF2B5EF4-FFF2-40B4-BE49-F238E27FC236}">
                    <a16:creationId xmlns:a16="http://schemas.microsoft.com/office/drawing/2014/main" id="{913D104F-E8D2-B16C-3797-8B32455CA34E}"/>
                  </a:ext>
                </a:extLst>
              </p:cNvPr>
              <p:cNvSpPr txBox="1"/>
              <p:nvPr/>
            </p:nvSpPr>
            <p:spPr>
              <a:xfrm>
                <a:off x="0" y="-76200"/>
                <a:ext cx="1140828" cy="1749622"/>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grpSp>
          <p:nvGrpSpPr>
            <p:cNvPr id="26" name="Group 26">
              <a:extLst>
                <a:ext uri="{FF2B5EF4-FFF2-40B4-BE49-F238E27FC236}">
                  <a16:creationId xmlns:a16="http://schemas.microsoft.com/office/drawing/2014/main" id="{B3A9641D-2F1E-6052-D9E7-967C089C25C2}"/>
                </a:ext>
              </a:extLst>
            </p:cNvPr>
            <p:cNvGrpSpPr/>
            <p:nvPr/>
          </p:nvGrpSpPr>
          <p:grpSpPr>
            <a:xfrm>
              <a:off x="12700742" y="3251152"/>
              <a:ext cx="4455485" cy="4386204"/>
              <a:chOff x="0" y="0"/>
              <a:chExt cx="936418" cy="921856"/>
            </a:xfrm>
          </p:grpSpPr>
          <p:sp>
            <p:nvSpPr>
              <p:cNvPr id="27" name="Freeform 27">
                <a:extLst>
                  <a:ext uri="{FF2B5EF4-FFF2-40B4-BE49-F238E27FC236}">
                    <a16:creationId xmlns:a16="http://schemas.microsoft.com/office/drawing/2014/main" id="{9FC5FF3D-0175-96A0-DA7A-DE690F134F9E}"/>
                  </a:ext>
                </a:extLst>
              </p:cNvPr>
              <p:cNvSpPr/>
              <p:nvPr/>
            </p:nvSpPr>
            <p:spPr>
              <a:xfrm>
                <a:off x="0" y="0"/>
                <a:ext cx="936418" cy="921856"/>
              </a:xfrm>
              <a:custGeom>
                <a:avLst/>
                <a:gdLst/>
                <a:ahLst/>
                <a:cxnLst/>
                <a:rect l="l" t="t" r="r" b="b"/>
                <a:pathLst>
                  <a:path w="936418" h="921856">
                    <a:moveTo>
                      <a:pt x="117583" y="0"/>
                    </a:moveTo>
                    <a:lnTo>
                      <a:pt x="818835" y="0"/>
                    </a:lnTo>
                    <a:cubicBezTo>
                      <a:pt x="883774" y="0"/>
                      <a:pt x="936418" y="52644"/>
                      <a:pt x="936418" y="117583"/>
                    </a:cubicBezTo>
                    <a:lnTo>
                      <a:pt x="936418" y="804273"/>
                    </a:lnTo>
                    <a:cubicBezTo>
                      <a:pt x="936418" y="835458"/>
                      <a:pt x="924030" y="865366"/>
                      <a:pt x="901979" y="887417"/>
                    </a:cubicBezTo>
                    <a:cubicBezTo>
                      <a:pt x="879928" y="909468"/>
                      <a:pt x="850020" y="921856"/>
                      <a:pt x="818835" y="921856"/>
                    </a:cubicBezTo>
                    <a:lnTo>
                      <a:pt x="117583" y="921856"/>
                    </a:lnTo>
                    <a:cubicBezTo>
                      <a:pt x="52644" y="921856"/>
                      <a:pt x="0" y="869213"/>
                      <a:pt x="0" y="804273"/>
                    </a:cubicBezTo>
                    <a:lnTo>
                      <a:pt x="0" y="117583"/>
                    </a:lnTo>
                    <a:cubicBezTo>
                      <a:pt x="0" y="52644"/>
                      <a:pt x="52644" y="0"/>
                      <a:pt x="117583" y="0"/>
                    </a:cubicBezTo>
                    <a:close/>
                  </a:path>
                </a:pathLst>
              </a:custGeom>
              <a:solidFill>
                <a:srgbClr val="FFFFFF"/>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28" name="TextBox 28">
                <a:extLst>
                  <a:ext uri="{FF2B5EF4-FFF2-40B4-BE49-F238E27FC236}">
                    <a16:creationId xmlns:a16="http://schemas.microsoft.com/office/drawing/2014/main" id="{E3FD53C9-13BC-AAA6-9C9F-5426B2131F86}"/>
                  </a:ext>
                </a:extLst>
              </p:cNvPr>
              <p:cNvSpPr txBox="1"/>
              <p:nvPr/>
            </p:nvSpPr>
            <p:spPr>
              <a:xfrm>
                <a:off x="0" y="-76200"/>
                <a:ext cx="936418" cy="998056"/>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sp>
          <p:nvSpPr>
            <p:cNvPr id="30" name="TextBox 30">
              <a:extLst>
                <a:ext uri="{FF2B5EF4-FFF2-40B4-BE49-F238E27FC236}">
                  <a16:creationId xmlns:a16="http://schemas.microsoft.com/office/drawing/2014/main" id="{D1ACEF41-89F8-D6A2-F6EF-AD2A0BFABC09}"/>
                </a:ext>
              </a:extLst>
            </p:cNvPr>
            <p:cNvSpPr txBox="1"/>
            <p:nvPr/>
          </p:nvSpPr>
          <p:spPr>
            <a:xfrm>
              <a:off x="12385067" y="1542405"/>
              <a:ext cx="5086834" cy="1425349"/>
            </a:xfrm>
            <a:prstGeom prst="rect">
              <a:avLst/>
            </a:prstGeom>
          </p:spPr>
          <p:txBody>
            <a:bodyPr lIns="0" tIns="0" rIns="0" bIns="0" rtlCol="0" anchor="t">
              <a:spAutoFit/>
            </a:bodyPr>
            <a:lstStyle/>
            <a:p>
              <a:pPr algn="ctr">
                <a:lnSpc>
                  <a:spcPts val="4473"/>
                </a:lnSpc>
              </a:pP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グループ別</a:t>
              </a:r>
              <a:endParaRPr lang="en-US" altLang="ja-JP"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a:p>
              <a:pPr algn="ctr">
                <a:lnSpc>
                  <a:spcPts val="4473"/>
                </a:lnSpc>
              </a:pPr>
              <a:r>
                <a:rPr lang="ja-JP" alt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rPr>
                <a:t>オンライン交流</a:t>
              </a:r>
              <a:endParaRPr lang="en-US" sz="3195"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sp>
          <p:nvSpPr>
            <p:cNvPr id="31" name="TextBox 31">
              <a:extLst>
                <a:ext uri="{FF2B5EF4-FFF2-40B4-BE49-F238E27FC236}">
                  <a16:creationId xmlns:a16="http://schemas.microsoft.com/office/drawing/2014/main" id="{125AC3BF-7766-AFD1-F6EE-E50264DEE879}"/>
                </a:ext>
              </a:extLst>
            </p:cNvPr>
            <p:cNvSpPr txBox="1"/>
            <p:nvPr/>
          </p:nvSpPr>
          <p:spPr>
            <a:xfrm>
              <a:off x="12756388" y="531421"/>
              <a:ext cx="4399839" cy="655907"/>
            </a:xfrm>
            <a:prstGeom prst="rect">
              <a:avLst/>
            </a:prstGeom>
          </p:spPr>
          <p:txBody>
            <a:bodyPr lIns="0" tIns="0" rIns="0" bIns="0" rtlCol="0" anchor="t">
              <a:spAutoFit/>
            </a:bodyPr>
            <a:lstStyle/>
            <a:p>
              <a:pPr algn="ctr">
                <a:lnSpc>
                  <a:spcPts val="4473"/>
                </a:lnSpc>
              </a:pPr>
              <a:r>
                <a:rPr lang="en-US" altLang="ja-JP"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6</a:t>
              </a:r>
              <a:r>
                <a:rPr lang="ja-JP" alt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月～</a:t>
              </a:r>
              <a:r>
                <a:rPr lang="en-US" altLang="ja-JP"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7</a:t>
              </a:r>
              <a:r>
                <a:rPr lang="ja-JP" alt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rPr>
                <a:t>月上旬</a:t>
              </a:r>
              <a:endParaRPr lang="en-US" sz="3195" b="1" dirty="0">
                <a:solidFill>
                  <a:srgbClr val="B79813"/>
                </a:solidFill>
                <a:latin typeface="BIZ UDPゴシック" panose="020B0400000000000000" pitchFamily="50" charset="-128"/>
                <a:ea typeface="BIZ UDPゴシック" panose="020B0400000000000000" pitchFamily="50" charset="-128"/>
                <a:cs typeface="Noto Sans JP Bold"/>
                <a:sym typeface="Noto Sans JP Bold"/>
              </a:endParaRPr>
            </a:p>
          </p:txBody>
        </p:sp>
        <p:grpSp>
          <p:nvGrpSpPr>
            <p:cNvPr id="32" name="Group 32">
              <a:extLst>
                <a:ext uri="{FF2B5EF4-FFF2-40B4-BE49-F238E27FC236}">
                  <a16:creationId xmlns:a16="http://schemas.microsoft.com/office/drawing/2014/main" id="{F2352C75-4051-1069-E186-1C2ACE39F7A5}"/>
                </a:ext>
              </a:extLst>
            </p:cNvPr>
            <p:cNvGrpSpPr/>
            <p:nvPr/>
          </p:nvGrpSpPr>
          <p:grpSpPr>
            <a:xfrm>
              <a:off x="18321675" y="-1"/>
              <a:ext cx="5428071" cy="7962160"/>
              <a:chOff x="0" y="0"/>
              <a:chExt cx="1140828" cy="1673422"/>
            </a:xfrm>
          </p:grpSpPr>
          <p:sp>
            <p:nvSpPr>
              <p:cNvPr id="33" name="Freeform 33">
                <a:extLst>
                  <a:ext uri="{FF2B5EF4-FFF2-40B4-BE49-F238E27FC236}">
                    <a16:creationId xmlns:a16="http://schemas.microsoft.com/office/drawing/2014/main" id="{CC999627-5B05-F64A-F32F-D62542D48A91}"/>
                  </a:ext>
                </a:extLst>
              </p:cNvPr>
              <p:cNvSpPr/>
              <p:nvPr/>
            </p:nvSpPr>
            <p:spPr>
              <a:xfrm>
                <a:off x="0" y="0"/>
                <a:ext cx="1140828" cy="1673422"/>
              </a:xfrm>
              <a:custGeom>
                <a:avLst/>
                <a:gdLst/>
                <a:ahLst/>
                <a:cxnLst/>
                <a:rect l="l" t="t" r="r" b="b"/>
                <a:pathLst>
                  <a:path w="1140828" h="1673422">
                    <a:moveTo>
                      <a:pt x="96515" y="0"/>
                    </a:moveTo>
                    <a:lnTo>
                      <a:pt x="1044313" y="0"/>
                    </a:lnTo>
                    <a:cubicBezTo>
                      <a:pt x="1069911" y="0"/>
                      <a:pt x="1094460" y="10169"/>
                      <a:pt x="1112560" y="28269"/>
                    </a:cubicBezTo>
                    <a:cubicBezTo>
                      <a:pt x="1130660" y="46369"/>
                      <a:pt x="1140828" y="70918"/>
                      <a:pt x="1140828" y="96515"/>
                    </a:cubicBezTo>
                    <a:lnTo>
                      <a:pt x="1140828" y="1576906"/>
                    </a:lnTo>
                    <a:cubicBezTo>
                      <a:pt x="1140828" y="1602504"/>
                      <a:pt x="1130660" y="1627053"/>
                      <a:pt x="1112560" y="1645153"/>
                    </a:cubicBezTo>
                    <a:cubicBezTo>
                      <a:pt x="1094460" y="1663253"/>
                      <a:pt x="1069911" y="1673422"/>
                      <a:pt x="1044313" y="1673422"/>
                    </a:cubicBezTo>
                    <a:lnTo>
                      <a:pt x="96515" y="1673422"/>
                    </a:lnTo>
                    <a:cubicBezTo>
                      <a:pt x="70918" y="1673422"/>
                      <a:pt x="46369" y="1663253"/>
                      <a:pt x="28269" y="1645153"/>
                    </a:cubicBezTo>
                    <a:cubicBezTo>
                      <a:pt x="10169" y="1627053"/>
                      <a:pt x="0" y="1602504"/>
                      <a:pt x="0" y="1576906"/>
                    </a:cubicBezTo>
                    <a:lnTo>
                      <a:pt x="0" y="96515"/>
                    </a:lnTo>
                    <a:cubicBezTo>
                      <a:pt x="0" y="70918"/>
                      <a:pt x="10169" y="46369"/>
                      <a:pt x="28269" y="28269"/>
                    </a:cubicBezTo>
                    <a:cubicBezTo>
                      <a:pt x="46369" y="10169"/>
                      <a:pt x="70918" y="0"/>
                      <a:pt x="96515" y="0"/>
                    </a:cubicBezTo>
                    <a:close/>
                  </a:path>
                </a:pathLst>
              </a:custGeom>
              <a:solidFill>
                <a:srgbClr val="B79813"/>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34" name="TextBox 34">
                <a:extLst>
                  <a:ext uri="{FF2B5EF4-FFF2-40B4-BE49-F238E27FC236}">
                    <a16:creationId xmlns:a16="http://schemas.microsoft.com/office/drawing/2014/main" id="{5C92C87D-D794-EFC1-56A5-093A7EF3AEAB}"/>
                  </a:ext>
                </a:extLst>
              </p:cNvPr>
              <p:cNvSpPr txBox="1"/>
              <p:nvPr/>
            </p:nvSpPr>
            <p:spPr>
              <a:xfrm>
                <a:off x="0" y="-76200"/>
                <a:ext cx="1140828" cy="1749622"/>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grpSp>
          <p:nvGrpSpPr>
            <p:cNvPr id="35" name="Group 35">
              <a:extLst>
                <a:ext uri="{FF2B5EF4-FFF2-40B4-BE49-F238E27FC236}">
                  <a16:creationId xmlns:a16="http://schemas.microsoft.com/office/drawing/2014/main" id="{A7714F4D-FFA1-E447-0819-63219C3EE23C}"/>
                </a:ext>
              </a:extLst>
            </p:cNvPr>
            <p:cNvGrpSpPr/>
            <p:nvPr/>
          </p:nvGrpSpPr>
          <p:grpSpPr>
            <a:xfrm>
              <a:off x="18807968" y="3251152"/>
              <a:ext cx="4455486" cy="4386204"/>
              <a:chOff x="0" y="0"/>
              <a:chExt cx="936418" cy="921856"/>
            </a:xfrm>
          </p:grpSpPr>
          <p:sp>
            <p:nvSpPr>
              <p:cNvPr id="36" name="Freeform 36">
                <a:extLst>
                  <a:ext uri="{FF2B5EF4-FFF2-40B4-BE49-F238E27FC236}">
                    <a16:creationId xmlns:a16="http://schemas.microsoft.com/office/drawing/2014/main" id="{CABCDD13-6627-E153-B028-A88D3C78AB01}"/>
                  </a:ext>
                </a:extLst>
              </p:cNvPr>
              <p:cNvSpPr/>
              <p:nvPr/>
            </p:nvSpPr>
            <p:spPr>
              <a:xfrm>
                <a:off x="0" y="0"/>
                <a:ext cx="936418" cy="921856"/>
              </a:xfrm>
              <a:custGeom>
                <a:avLst/>
                <a:gdLst/>
                <a:ahLst/>
                <a:cxnLst/>
                <a:rect l="l" t="t" r="r" b="b"/>
                <a:pathLst>
                  <a:path w="936418" h="921856">
                    <a:moveTo>
                      <a:pt x="117583" y="0"/>
                    </a:moveTo>
                    <a:lnTo>
                      <a:pt x="818835" y="0"/>
                    </a:lnTo>
                    <a:cubicBezTo>
                      <a:pt x="883774" y="0"/>
                      <a:pt x="936418" y="52644"/>
                      <a:pt x="936418" y="117583"/>
                    </a:cubicBezTo>
                    <a:lnTo>
                      <a:pt x="936418" y="804273"/>
                    </a:lnTo>
                    <a:cubicBezTo>
                      <a:pt x="936418" y="835458"/>
                      <a:pt x="924030" y="865366"/>
                      <a:pt x="901979" y="887417"/>
                    </a:cubicBezTo>
                    <a:cubicBezTo>
                      <a:pt x="879928" y="909468"/>
                      <a:pt x="850020" y="921856"/>
                      <a:pt x="818835" y="921856"/>
                    </a:cubicBezTo>
                    <a:lnTo>
                      <a:pt x="117583" y="921856"/>
                    </a:lnTo>
                    <a:cubicBezTo>
                      <a:pt x="52644" y="921856"/>
                      <a:pt x="0" y="869213"/>
                      <a:pt x="0" y="804273"/>
                    </a:cubicBezTo>
                    <a:lnTo>
                      <a:pt x="0" y="117583"/>
                    </a:lnTo>
                    <a:cubicBezTo>
                      <a:pt x="0" y="52644"/>
                      <a:pt x="52644" y="0"/>
                      <a:pt x="117583" y="0"/>
                    </a:cubicBezTo>
                    <a:close/>
                  </a:path>
                </a:pathLst>
              </a:custGeom>
              <a:solidFill>
                <a:srgbClr val="FFFFFF"/>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37" name="TextBox 37">
                <a:extLst>
                  <a:ext uri="{FF2B5EF4-FFF2-40B4-BE49-F238E27FC236}">
                    <a16:creationId xmlns:a16="http://schemas.microsoft.com/office/drawing/2014/main" id="{D04E5E8B-E2F3-183D-37BF-573DE051592B}"/>
                  </a:ext>
                </a:extLst>
              </p:cNvPr>
              <p:cNvSpPr txBox="1"/>
              <p:nvPr/>
            </p:nvSpPr>
            <p:spPr>
              <a:xfrm>
                <a:off x="0" y="-76200"/>
                <a:ext cx="936418" cy="998056"/>
              </a:xfrm>
              <a:prstGeom prst="rect">
                <a:avLst/>
              </a:prstGeom>
            </p:spPr>
            <p:txBody>
              <a:bodyPr lIns="50800" tIns="50800" rIns="50800" bIns="50800" rtlCol="0" anchor="ctr"/>
              <a:lstStyle/>
              <a:p>
                <a:pPr algn="ctr">
                  <a:lnSpc>
                    <a:spcPts val="3640"/>
                  </a:lnSpc>
                </a:pPr>
                <a:endParaRPr>
                  <a:latin typeface="BIZ UDPゴシック" panose="020B0400000000000000" pitchFamily="50" charset="-128"/>
                  <a:ea typeface="BIZ UDPゴシック" panose="020B0400000000000000" pitchFamily="50" charset="-128"/>
                </a:endParaRPr>
              </a:p>
            </p:txBody>
          </p:sp>
        </p:grpSp>
        <p:sp>
          <p:nvSpPr>
            <p:cNvPr id="39" name="TextBox 39">
              <a:extLst>
                <a:ext uri="{FF2B5EF4-FFF2-40B4-BE49-F238E27FC236}">
                  <a16:creationId xmlns:a16="http://schemas.microsoft.com/office/drawing/2014/main" id="{69DB9FB8-1608-FC61-DF79-911C485A2818}"/>
                </a:ext>
              </a:extLst>
            </p:cNvPr>
            <p:cNvSpPr txBox="1"/>
            <p:nvPr/>
          </p:nvSpPr>
          <p:spPr>
            <a:xfrm>
              <a:off x="18662912" y="1542405"/>
              <a:ext cx="5086834" cy="1425349"/>
            </a:xfrm>
            <a:prstGeom prst="rect">
              <a:avLst/>
            </a:prstGeom>
          </p:spPr>
          <p:txBody>
            <a:bodyPr lIns="0" tIns="0" rIns="0" bIns="0" rtlCol="0" anchor="t">
              <a:spAutoFit/>
            </a:bodyPr>
            <a:lstStyle/>
            <a:p>
              <a:pPr algn="ctr">
                <a:lnSpc>
                  <a:spcPts val="4473"/>
                </a:lnSpc>
              </a:pPr>
              <a:r>
                <a:rPr lang="ja-JP" altLang="en-US" sz="3195" b="1" dirty="0">
                  <a:solidFill>
                    <a:schemeClr val="bg1"/>
                  </a:solidFill>
                  <a:latin typeface="BIZ UDPゴシック" panose="020B0400000000000000" pitchFamily="50" charset="-128"/>
                  <a:ea typeface="BIZ UDPゴシック" panose="020B0400000000000000" pitchFamily="50" charset="-128"/>
                  <a:cs typeface="Noto Sans JP"/>
                  <a:sym typeface="Noto Sans JP"/>
                </a:rPr>
                <a:t>日本団結団式</a:t>
              </a:r>
              <a:endParaRPr lang="en-US" altLang="ja-JP" sz="3195" b="1" dirty="0">
                <a:solidFill>
                  <a:schemeClr val="bg1"/>
                </a:solidFill>
                <a:latin typeface="BIZ UDPゴシック" panose="020B0400000000000000" pitchFamily="50" charset="-128"/>
                <a:ea typeface="BIZ UDPゴシック" panose="020B0400000000000000" pitchFamily="50" charset="-128"/>
                <a:cs typeface="Noto Sans JP"/>
                <a:sym typeface="Noto Sans JP"/>
              </a:endParaRPr>
            </a:p>
            <a:p>
              <a:pPr algn="ctr">
                <a:lnSpc>
                  <a:spcPts val="4473"/>
                </a:lnSpc>
              </a:pPr>
              <a:r>
                <a:rPr lang="ja-JP" altLang="en-US" sz="3195" b="1" dirty="0">
                  <a:solidFill>
                    <a:schemeClr val="bg1"/>
                  </a:solidFill>
                  <a:latin typeface="BIZ UDPゴシック" panose="020B0400000000000000" pitchFamily="50" charset="-128"/>
                  <a:ea typeface="BIZ UDPゴシック" panose="020B0400000000000000" pitchFamily="50" charset="-128"/>
                  <a:cs typeface="Noto Sans JP"/>
                  <a:sym typeface="Noto Sans JP"/>
                </a:rPr>
                <a:t>日本出発！</a:t>
              </a:r>
              <a:endParaRPr lang="en-US" sz="3195" b="1" dirty="0">
                <a:solidFill>
                  <a:schemeClr val="bg1"/>
                </a:solidFill>
                <a:latin typeface="BIZ UDPゴシック" panose="020B0400000000000000" pitchFamily="50" charset="-128"/>
                <a:ea typeface="BIZ UDPゴシック" panose="020B0400000000000000" pitchFamily="50" charset="-128"/>
                <a:cs typeface="Noto Sans JP"/>
                <a:sym typeface="Noto Sans JP"/>
              </a:endParaRPr>
            </a:p>
          </p:txBody>
        </p:sp>
        <p:sp>
          <p:nvSpPr>
            <p:cNvPr id="40" name="TextBox 40">
              <a:extLst>
                <a:ext uri="{FF2B5EF4-FFF2-40B4-BE49-F238E27FC236}">
                  <a16:creationId xmlns:a16="http://schemas.microsoft.com/office/drawing/2014/main" id="{0F39514E-9A5B-22C4-D470-FAE14D3236B0}"/>
                </a:ext>
              </a:extLst>
            </p:cNvPr>
            <p:cNvSpPr txBox="1"/>
            <p:nvPr/>
          </p:nvSpPr>
          <p:spPr>
            <a:xfrm>
              <a:off x="18863611" y="531421"/>
              <a:ext cx="4399839" cy="655907"/>
            </a:xfrm>
            <a:prstGeom prst="rect">
              <a:avLst/>
            </a:prstGeom>
          </p:spPr>
          <p:txBody>
            <a:bodyPr lIns="0" tIns="0" rIns="0" bIns="0" rtlCol="0" anchor="t">
              <a:spAutoFit/>
            </a:bodyPr>
            <a:lstStyle/>
            <a:p>
              <a:pPr algn="ctr">
                <a:lnSpc>
                  <a:spcPts val="4473"/>
                </a:lnSpc>
              </a:pPr>
              <a:r>
                <a:rPr lang="en-US" altLang="ja-JP" sz="3195" b="1"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rPr>
                <a:t>7</a:t>
              </a:r>
              <a:r>
                <a:rPr lang="ja-JP" altLang="en-US" sz="3195" b="1"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rPr>
                <a:t>月下旬</a:t>
              </a:r>
              <a:endParaRPr lang="en-US" sz="3195" b="1"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endParaRPr>
            </a:p>
          </p:txBody>
        </p:sp>
      </p:grpSp>
      <p:sp>
        <p:nvSpPr>
          <p:cNvPr id="45" name="TextBox 30">
            <a:extLst>
              <a:ext uri="{FF2B5EF4-FFF2-40B4-BE49-F238E27FC236}">
                <a16:creationId xmlns:a16="http://schemas.microsoft.com/office/drawing/2014/main" id="{0ACB6B66-2EE3-8E61-6F42-4B37B2D35282}"/>
              </a:ext>
            </a:extLst>
          </p:cNvPr>
          <p:cNvSpPr txBox="1"/>
          <p:nvPr/>
        </p:nvSpPr>
        <p:spPr>
          <a:xfrm>
            <a:off x="9364518" y="9490276"/>
            <a:ext cx="8923482" cy="466025"/>
          </a:xfrm>
          <a:prstGeom prst="rect">
            <a:avLst/>
          </a:prstGeom>
        </p:spPr>
        <p:txBody>
          <a:bodyPr wrap="square" lIns="0" tIns="0" rIns="0" bIns="0" rtlCol="0" anchor="ctr">
            <a:spAutoFit/>
          </a:bodyPr>
          <a:lstStyle/>
          <a:p>
            <a:pPr>
              <a:lnSpc>
                <a:spcPts val="4473"/>
              </a:lnSpc>
            </a:pPr>
            <a:r>
              <a:rPr lang="en-US" altLang="ja-JP" sz="2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a:t>
            </a:r>
            <a:r>
              <a:rPr lang="en-US" sz="2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JJSA</a:t>
            </a:r>
            <a:r>
              <a:rPr lang="ja-JP" altLang="en-US" sz="2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a:t>
            </a:r>
            <a:r>
              <a:rPr lang="en-US" altLang="ja-JP" sz="2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Japan Junior Sport Clubs Association</a:t>
            </a:r>
            <a:r>
              <a:rPr lang="ja-JP" altLang="en-US" sz="2000"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（日本スポーツ少年団）</a:t>
            </a:r>
            <a:endParaRPr lang="en-US" sz="2000"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pic>
        <p:nvPicPr>
          <p:cNvPr id="50" name="図 49" descr="本 が含まれている画像&#10;&#10;自動的に生成された説明">
            <a:extLst>
              <a:ext uri="{FF2B5EF4-FFF2-40B4-BE49-F238E27FC236}">
                <a16:creationId xmlns:a16="http://schemas.microsoft.com/office/drawing/2014/main" id="{53A21440-417A-B1FD-331E-1F8CC3EA401B}"/>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261929" y="5981898"/>
            <a:ext cx="3225454" cy="2248473"/>
          </a:xfrm>
          <a:prstGeom prst="rect">
            <a:avLst/>
          </a:prstGeom>
        </p:spPr>
      </p:pic>
      <p:pic>
        <p:nvPicPr>
          <p:cNvPr id="52" name="図 51" descr="アプリケーション が含まれている画像&#10;&#10;自動的に生成された説明">
            <a:extLst>
              <a:ext uri="{FF2B5EF4-FFF2-40B4-BE49-F238E27FC236}">
                <a16:creationId xmlns:a16="http://schemas.microsoft.com/office/drawing/2014/main" id="{82190A1A-7E1D-F4A1-AB0C-B372C6CE8F19}"/>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7519" y="5977752"/>
            <a:ext cx="2751703" cy="2092174"/>
          </a:xfrm>
          <a:prstGeom prst="rect">
            <a:avLst/>
          </a:prstGeom>
        </p:spPr>
      </p:pic>
      <p:pic>
        <p:nvPicPr>
          <p:cNvPr id="54" name="図 53" descr="テキスト が含まれている画像&#10;&#10;自動的に生成された説明">
            <a:extLst>
              <a:ext uri="{FF2B5EF4-FFF2-40B4-BE49-F238E27FC236}">
                <a16:creationId xmlns:a16="http://schemas.microsoft.com/office/drawing/2014/main" id="{AD5FC49B-8DAE-5294-846B-2B68427637E9}"/>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790756" y="5839730"/>
            <a:ext cx="3286902" cy="2427970"/>
          </a:xfrm>
          <a:prstGeom prst="rect">
            <a:avLst/>
          </a:prstGeom>
        </p:spPr>
      </p:pic>
      <p:pic>
        <p:nvPicPr>
          <p:cNvPr id="56" name="図 55" descr="ロゴ&#10;&#10;自動的に生成された説明">
            <a:extLst>
              <a:ext uri="{FF2B5EF4-FFF2-40B4-BE49-F238E27FC236}">
                <a16:creationId xmlns:a16="http://schemas.microsoft.com/office/drawing/2014/main" id="{EB707DEA-BACD-3D80-44EA-BD4287F808E5}"/>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659486" y="6126793"/>
            <a:ext cx="2710282" cy="1790278"/>
          </a:xfrm>
          <a:prstGeom prst="rect">
            <a:avLst/>
          </a:prstGeom>
        </p:spPr>
      </p:pic>
      <p:pic>
        <p:nvPicPr>
          <p:cNvPr id="58" name="図 57" descr="絵と文字の加工写真&#10;&#10;中程度の精度で自動的に生成された説明">
            <a:extLst>
              <a:ext uri="{FF2B5EF4-FFF2-40B4-BE49-F238E27FC236}">
                <a16:creationId xmlns:a16="http://schemas.microsoft.com/office/drawing/2014/main" id="{D30DD89B-BBF0-5C2A-12C5-3A96DE2923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33826" y="6092410"/>
            <a:ext cx="343974" cy="234058"/>
          </a:xfrm>
          <a:prstGeom prst="rect">
            <a:avLst/>
          </a:prstGeom>
        </p:spPr>
      </p:pic>
      <p:pic>
        <p:nvPicPr>
          <p:cNvPr id="60" name="図 59" descr="バブル チャート が含まれている画像&#10;&#10;自動的に生成された説明">
            <a:extLst>
              <a:ext uri="{FF2B5EF4-FFF2-40B4-BE49-F238E27FC236}">
                <a16:creationId xmlns:a16="http://schemas.microsoft.com/office/drawing/2014/main" id="{30B369A0-1742-7784-44CE-7D837204E1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3946" y="5665628"/>
            <a:ext cx="805479" cy="548089"/>
          </a:xfrm>
          <a:prstGeom prst="rect">
            <a:avLst/>
          </a:prstGeom>
        </p:spPr>
      </p:pic>
      <p:sp>
        <p:nvSpPr>
          <p:cNvPr id="22" name="フッター プレースホルダー 2">
            <a:extLst>
              <a:ext uri="{FF2B5EF4-FFF2-40B4-BE49-F238E27FC236}">
                <a16:creationId xmlns:a16="http://schemas.microsoft.com/office/drawing/2014/main" id="{45E3A44C-73ED-A13E-0073-8D30221CEF66}"/>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19120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998EAF4-980A-36B4-4108-A6648D471CD2}"/>
            </a:ext>
          </a:extLst>
        </p:cNvPr>
        <p:cNvGrpSpPr/>
        <p:nvPr/>
      </p:nvGrpSpPr>
      <p:grpSpPr>
        <a:xfrm>
          <a:off x="0" y="0"/>
          <a:ext cx="0" cy="0"/>
          <a:chOff x="0" y="0"/>
          <a:chExt cx="0" cy="0"/>
        </a:xfrm>
      </p:grpSpPr>
      <p:pic>
        <p:nvPicPr>
          <p:cNvPr id="13" name="図 12" descr="草, 屋外, 人, スポーツ が含まれている画像&#10;&#10;自動的に生成された説明">
            <a:extLst>
              <a:ext uri="{FF2B5EF4-FFF2-40B4-BE49-F238E27FC236}">
                <a16:creationId xmlns:a16="http://schemas.microsoft.com/office/drawing/2014/main" id="{490EEDB5-95AE-49DA-8CC5-A0A483F6C7A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936267" y="1028700"/>
            <a:ext cx="10970323" cy="8229600"/>
          </a:xfrm>
          <a:prstGeom prst="rect">
            <a:avLst/>
          </a:prstGeom>
        </p:spPr>
      </p:pic>
      <p:grpSp>
        <p:nvGrpSpPr>
          <p:cNvPr id="3" name="Group 3">
            <a:extLst>
              <a:ext uri="{FF2B5EF4-FFF2-40B4-BE49-F238E27FC236}">
                <a16:creationId xmlns:a16="http://schemas.microsoft.com/office/drawing/2014/main" id="{21D9A0BD-2676-1739-4D5F-4AEAA4D4B150}"/>
              </a:ext>
            </a:extLst>
          </p:cNvPr>
          <p:cNvGrpSpPr/>
          <p:nvPr/>
        </p:nvGrpSpPr>
        <p:grpSpPr>
          <a:xfrm>
            <a:off x="2741469" y="3865159"/>
            <a:ext cx="13248000" cy="1735541"/>
            <a:chOff x="0" y="0"/>
            <a:chExt cx="2980292" cy="557583"/>
          </a:xfrm>
        </p:grpSpPr>
        <p:sp>
          <p:nvSpPr>
            <p:cNvPr id="4" name="Freeform 4">
              <a:extLst>
                <a:ext uri="{FF2B5EF4-FFF2-40B4-BE49-F238E27FC236}">
                  <a16:creationId xmlns:a16="http://schemas.microsoft.com/office/drawing/2014/main" id="{43ABA0D1-9A03-5489-2E51-3E968F46E716}"/>
                </a:ext>
              </a:extLst>
            </p:cNvPr>
            <p:cNvSpPr/>
            <p:nvPr/>
          </p:nvSpPr>
          <p:spPr>
            <a:xfrm>
              <a:off x="0" y="0"/>
              <a:ext cx="2980292" cy="557583"/>
            </a:xfrm>
            <a:custGeom>
              <a:avLst/>
              <a:gdLst/>
              <a:ahLst/>
              <a:cxnLst/>
              <a:rect l="l" t="t" r="r" b="b"/>
              <a:pathLst>
                <a:path w="2980292" h="557583">
                  <a:moveTo>
                    <a:pt x="0" y="0"/>
                  </a:moveTo>
                  <a:lnTo>
                    <a:pt x="2980292" y="0"/>
                  </a:lnTo>
                  <a:lnTo>
                    <a:pt x="2980292" y="557583"/>
                  </a:lnTo>
                  <a:lnTo>
                    <a:pt x="0" y="557583"/>
                  </a:lnTo>
                  <a:close/>
                </a:path>
              </a:pathLst>
            </a:custGeom>
            <a:solidFill>
              <a:srgbClr val="B79813">
                <a:alpha val="80000"/>
              </a:srgbClr>
            </a:solidFill>
          </p:spPr>
          <p:txBody>
            <a:bodyPr/>
            <a:lstStyle/>
            <a:p>
              <a:endParaRPr lang="ja-JP" altLang="en-US"/>
            </a:p>
          </p:txBody>
        </p:sp>
        <p:sp>
          <p:nvSpPr>
            <p:cNvPr id="5" name="TextBox 5">
              <a:extLst>
                <a:ext uri="{FF2B5EF4-FFF2-40B4-BE49-F238E27FC236}">
                  <a16:creationId xmlns:a16="http://schemas.microsoft.com/office/drawing/2014/main" id="{36665751-CE06-B8E4-7AC4-7A5B0A8F48DD}"/>
                </a:ext>
              </a:extLst>
            </p:cNvPr>
            <p:cNvSpPr txBox="1"/>
            <p:nvPr/>
          </p:nvSpPr>
          <p:spPr>
            <a:xfrm>
              <a:off x="0" y="-47625"/>
              <a:ext cx="2980292" cy="605208"/>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E64BAB45-F596-807C-81E6-35FC7FA57D29}"/>
              </a:ext>
            </a:extLst>
          </p:cNvPr>
          <p:cNvSpPr txBox="1"/>
          <p:nvPr/>
        </p:nvSpPr>
        <p:spPr>
          <a:xfrm>
            <a:off x="2686872" y="3695700"/>
            <a:ext cx="13608000" cy="3813032"/>
          </a:xfrm>
          <a:prstGeom prst="rect">
            <a:avLst/>
          </a:prstGeom>
        </p:spPr>
        <p:txBody>
          <a:bodyPr wrap="square" lIns="0" tIns="0" rIns="0" bIns="0" rtlCol="0" anchor="t">
            <a:spAutoFit/>
          </a:bodyPr>
          <a:lstStyle/>
          <a:p>
            <a:pPr algn="ctr">
              <a:lnSpc>
                <a:spcPts val="16163"/>
              </a:lnSpc>
              <a:spcBef>
                <a:spcPct val="0"/>
              </a:spcBef>
            </a:pPr>
            <a:r>
              <a:rPr lang="ja-JP" alt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rPr>
              <a:t>よくある質問（</a:t>
            </a:r>
            <a:r>
              <a:rPr lang="en-US" altLang="ja-JP"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rPr>
              <a:t>FAQ</a:t>
            </a:r>
            <a:r>
              <a:rPr lang="ja-JP" alt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rPr>
              <a:t>）</a:t>
            </a:r>
            <a:endParaRPr 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endParaRPr>
          </a:p>
        </p:txBody>
      </p:sp>
      <p:sp>
        <p:nvSpPr>
          <p:cNvPr id="8" name="TextBox 8">
            <a:extLst>
              <a:ext uri="{FF2B5EF4-FFF2-40B4-BE49-F238E27FC236}">
                <a16:creationId xmlns:a16="http://schemas.microsoft.com/office/drawing/2014/main" id="{232B2E9E-7A65-33BE-B7AB-0FED913DB0C3}"/>
              </a:ext>
            </a:extLst>
          </p:cNvPr>
          <p:cNvSpPr txBox="1"/>
          <p:nvPr/>
        </p:nvSpPr>
        <p:spPr>
          <a:xfrm>
            <a:off x="14557476" y="1610391"/>
            <a:ext cx="3314700" cy="594265"/>
          </a:xfrm>
          <a:prstGeom prst="rect">
            <a:avLst/>
          </a:prstGeom>
        </p:spPr>
        <p:txBody>
          <a:bodyPr wrap="square" lIns="0" tIns="0" rIns="0" bIns="0" rtlCol="0" anchor="t">
            <a:spAutoFit/>
          </a:bodyPr>
          <a:lstStyle/>
          <a:p>
            <a:pPr algn="ctr">
              <a:lnSpc>
                <a:spcPts val="2519"/>
              </a:lnSpc>
              <a:spcBef>
                <a:spcPct val="0"/>
              </a:spcBef>
            </a:pPr>
            <a:r>
              <a:rPr lang="ja-JP" alt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rPr>
              <a:t>公益財団法人日本スポーツ協会</a:t>
            </a:r>
            <a:endParaRPr lang="en-US" altLang="ja-JP"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a:p>
            <a:pPr algn="ctr">
              <a:lnSpc>
                <a:spcPts val="2519"/>
              </a:lnSpc>
              <a:spcBef>
                <a:spcPct val="0"/>
              </a:spcBef>
            </a:pPr>
            <a:r>
              <a:rPr lang="ja-JP" alt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日本スポーツ少年団</a:t>
            </a:r>
            <a:endParaRPr 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pic>
        <p:nvPicPr>
          <p:cNvPr id="15" name="図 14" descr="アイコン&#10;&#10;自動的に生成された説明">
            <a:extLst>
              <a:ext uri="{FF2B5EF4-FFF2-40B4-BE49-F238E27FC236}">
                <a16:creationId xmlns:a16="http://schemas.microsoft.com/office/drawing/2014/main" id="{342A77CF-E4BD-CED5-5576-95C0ECFD51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0248" y="291091"/>
            <a:ext cx="1349156" cy="1180512"/>
          </a:xfrm>
          <a:prstGeom prst="rect">
            <a:avLst/>
          </a:prstGeom>
        </p:spPr>
      </p:pic>
      <p:sp>
        <p:nvSpPr>
          <p:cNvPr id="7" name="フッター プレースホルダー 2">
            <a:extLst>
              <a:ext uri="{FF2B5EF4-FFF2-40B4-BE49-F238E27FC236}">
                <a16:creationId xmlns:a16="http://schemas.microsoft.com/office/drawing/2014/main" id="{C1A37C69-61D4-A944-C8E5-831865A7292A}"/>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66670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323120" y="2317419"/>
            <a:ext cx="8643756" cy="470898"/>
          </a:xfrm>
          <a:prstGeom prst="rect">
            <a:avLst/>
          </a:prstGeom>
        </p:spPr>
        <p:txBody>
          <a:bodyPr wrap="square" lIns="0" tIns="0" rIns="0" bIns="0" rtlCol="0" anchor="t">
            <a:spAutoFit/>
          </a:bodyPr>
          <a:lstStyle/>
          <a:p>
            <a:pPr algn="l">
              <a:lnSpc>
                <a:spcPts val="4340"/>
              </a:lnSpc>
            </a:pPr>
            <a:r>
              <a:rPr lang="ja-JP" altLang="en-US" sz="3100" b="1" dirty="0">
                <a:solidFill>
                  <a:srgbClr val="B79813"/>
                </a:solidFill>
                <a:latin typeface="BIZ UDPゴシック" panose="020B0400000000000000" pitchFamily="50" charset="-128"/>
                <a:ea typeface="BIZ UDPゴシック" panose="020B0400000000000000" pitchFamily="50" charset="-128"/>
                <a:cs typeface="M+ Bold"/>
                <a:sym typeface="M+ Bold"/>
              </a:rPr>
              <a:t>どのような人材を求めていますか？</a:t>
            </a:r>
            <a:endParaRPr lang="en-US" sz="3100" b="1"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6" name="TextBox 6"/>
          <p:cNvSpPr txBox="1"/>
          <p:nvPr/>
        </p:nvSpPr>
        <p:spPr>
          <a:xfrm>
            <a:off x="2323120" y="4958642"/>
            <a:ext cx="11408899" cy="470898"/>
          </a:xfrm>
          <a:prstGeom prst="rect">
            <a:avLst/>
          </a:prstGeom>
        </p:spPr>
        <p:txBody>
          <a:bodyPr wrap="square" lIns="0" tIns="0" rIns="0" bIns="0" rtlCol="0" anchor="t">
            <a:spAutoFit/>
          </a:bodyPr>
          <a:lstStyle/>
          <a:p>
            <a:pPr algn="l">
              <a:lnSpc>
                <a:spcPts val="4340"/>
              </a:lnSpc>
            </a:pPr>
            <a:r>
              <a:rPr lang="ja-JP" altLang="en-US" sz="3100" b="1" dirty="0">
                <a:solidFill>
                  <a:srgbClr val="B79813"/>
                </a:solidFill>
                <a:latin typeface="BIZ UDPゴシック" panose="020B0400000000000000" pitchFamily="50" charset="-128"/>
                <a:ea typeface="BIZ UDPゴシック" panose="020B0400000000000000" pitchFamily="50" charset="-128"/>
                <a:cs typeface="M+ Bold"/>
                <a:sym typeface="M+ Bold"/>
              </a:rPr>
              <a:t>ドイツ語や英語ができないと参加できませんか</a:t>
            </a:r>
            <a:r>
              <a:rPr lang="en-US" sz="3100" b="1" dirty="0">
                <a:solidFill>
                  <a:srgbClr val="B79813"/>
                </a:solidFill>
                <a:latin typeface="BIZ UDPゴシック" panose="020B0400000000000000" pitchFamily="50" charset="-128"/>
                <a:ea typeface="BIZ UDPゴシック" panose="020B0400000000000000" pitchFamily="50" charset="-128"/>
                <a:cs typeface="M+ Bold"/>
                <a:sym typeface="M+ Bold"/>
              </a:rPr>
              <a:t>？</a:t>
            </a:r>
          </a:p>
        </p:txBody>
      </p:sp>
      <p:sp>
        <p:nvSpPr>
          <p:cNvPr id="7" name="TextBox 7"/>
          <p:cNvSpPr txBox="1"/>
          <p:nvPr/>
        </p:nvSpPr>
        <p:spPr>
          <a:xfrm>
            <a:off x="457200" y="442016"/>
            <a:ext cx="8077200"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よくある質問（</a:t>
            </a:r>
            <a:r>
              <a:rPr lang="en-US" altLang="ja-JP"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FAQ</a:t>
            </a: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8" name="TextBox 8"/>
          <p:cNvSpPr txBox="1"/>
          <p:nvPr/>
        </p:nvSpPr>
        <p:spPr>
          <a:xfrm>
            <a:off x="2242634" y="2978957"/>
            <a:ext cx="16045366" cy="1280543"/>
          </a:xfrm>
          <a:prstGeom prst="rect">
            <a:avLst/>
          </a:prstGeom>
        </p:spPr>
        <p:txBody>
          <a:bodyPr wrap="square" lIns="0" tIns="0" rIns="0" bIns="0" rtlCol="0" anchor="t">
            <a:spAutoFit/>
          </a:bodyPr>
          <a:lstStyle/>
          <a:p>
            <a:pPr algn="just">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文化の違いを理解し、尊重できる人</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just">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新しい環境に適応しようとする柔軟性を持った人</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just">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スポーツへの深い愛情と知識を持った人</a:t>
            </a:r>
            <a:endParaRPr lang="en-US" sz="25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9" name="TextBox 9"/>
          <p:cNvSpPr txBox="1"/>
          <p:nvPr/>
        </p:nvSpPr>
        <p:spPr>
          <a:xfrm>
            <a:off x="2242634" y="5626435"/>
            <a:ext cx="16045366" cy="831703"/>
          </a:xfrm>
          <a:prstGeom prst="rect">
            <a:avLst/>
          </a:prstGeom>
        </p:spPr>
        <p:txBody>
          <a:bodyPr wrap="square" lIns="0" tIns="0" rIns="0" bIns="0" rtlCol="0" anchor="t">
            <a:spAutoFit/>
          </a:bodyPr>
          <a:lstStyle/>
          <a:p>
            <a:pPr algn="l">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候補者を選考する際に、</a:t>
            </a:r>
            <a:r>
              <a:rPr lang="ja-JP" altLang="en-US" sz="2500" b="1" u="sng"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rPr>
              <a:t>語学能力は選考基準に入りません</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l">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ドイツに行くまでに少しでも学ぼうとする姿勢や苦手でも伝えてみようとチャレンジする気持ちが大切です。</a:t>
            </a:r>
            <a:endParaRPr lang="en-US" sz="2500" dirty="0">
              <a:solidFill>
                <a:srgbClr val="000000"/>
              </a:solidFill>
              <a:latin typeface="BIZ UDPゴシック" panose="020B0400000000000000" pitchFamily="50" charset="-128"/>
              <a:ea typeface="BIZ UDPゴシック" panose="020B0400000000000000" pitchFamily="50" charset="-128"/>
              <a:cs typeface="M+"/>
              <a:sym typeface="M+"/>
            </a:endParaRPr>
          </a:p>
        </p:txBody>
      </p:sp>
      <p:grpSp>
        <p:nvGrpSpPr>
          <p:cNvPr id="10" name="Group 10"/>
          <p:cNvGrpSpPr/>
          <p:nvPr/>
        </p:nvGrpSpPr>
        <p:grpSpPr>
          <a:xfrm>
            <a:off x="918686" y="2121724"/>
            <a:ext cx="1210738" cy="952814"/>
            <a:chOff x="0" y="0"/>
            <a:chExt cx="1614318" cy="1270419"/>
          </a:xfrm>
        </p:grpSpPr>
        <p:grpSp>
          <p:nvGrpSpPr>
            <p:cNvPr id="11" name="Group 11"/>
            <p:cNvGrpSpPr/>
            <p:nvPr/>
          </p:nvGrpSpPr>
          <p:grpSpPr>
            <a:xfrm>
              <a:off x="343899" y="0"/>
              <a:ext cx="1270419" cy="127041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3565"/>
                  </a:lnSpc>
                </a:pPr>
                <a:endParaRPr>
                  <a:latin typeface="BIZ UDPゴシック" panose="020B0400000000000000" pitchFamily="50" charset="-128"/>
                  <a:ea typeface="BIZ UDPゴシック" panose="020B0400000000000000" pitchFamily="50" charset="-128"/>
                </a:endParaRPr>
              </a:p>
            </p:txBody>
          </p:sp>
        </p:grpSp>
        <p:sp>
          <p:nvSpPr>
            <p:cNvPr id="14" name="TextBox 14"/>
            <p:cNvSpPr txBox="1"/>
            <p:nvPr/>
          </p:nvSpPr>
          <p:spPr>
            <a:xfrm>
              <a:off x="0" y="205201"/>
              <a:ext cx="1372019" cy="1020879"/>
            </a:xfrm>
            <a:prstGeom prst="rect">
              <a:avLst/>
            </a:prstGeom>
          </p:spPr>
          <p:txBody>
            <a:bodyPr lIns="0" tIns="0" rIns="0" bIns="0" rtlCol="0" anchor="t">
              <a:spAutoFit/>
            </a:bodyPr>
            <a:lstStyle/>
            <a:p>
              <a:pPr algn="ctr">
                <a:lnSpc>
                  <a:spcPts val="7000"/>
                </a:lnSpc>
              </a:pPr>
              <a:r>
                <a:rPr lang="en-US" sz="5000" b="1">
                  <a:solidFill>
                    <a:srgbClr val="C6824B"/>
                  </a:solidFill>
                  <a:latin typeface="BIZ UDPゴシック" panose="020B0400000000000000" pitchFamily="50" charset="-128"/>
                  <a:ea typeface="BIZ UDPゴシック" panose="020B0400000000000000" pitchFamily="50" charset="-128"/>
                  <a:cs typeface="M+ Bold"/>
                  <a:sym typeface="M+ Bold"/>
                </a:rPr>
                <a:t>01</a:t>
              </a:r>
            </a:p>
          </p:txBody>
        </p:sp>
      </p:grpSp>
      <p:grpSp>
        <p:nvGrpSpPr>
          <p:cNvPr id="15" name="Group 15"/>
          <p:cNvGrpSpPr/>
          <p:nvPr/>
        </p:nvGrpSpPr>
        <p:grpSpPr>
          <a:xfrm>
            <a:off x="918686" y="4762947"/>
            <a:ext cx="1210738" cy="952814"/>
            <a:chOff x="0" y="0"/>
            <a:chExt cx="1614318" cy="1270419"/>
          </a:xfrm>
        </p:grpSpPr>
        <p:grpSp>
          <p:nvGrpSpPr>
            <p:cNvPr id="16" name="Group 16"/>
            <p:cNvGrpSpPr/>
            <p:nvPr/>
          </p:nvGrpSpPr>
          <p:grpSpPr>
            <a:xfrm>
              <a:off x="343899" y="0"/>
              <a:ext cx="1270419" cy="127041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8" name="TextBox 18"/>
              <p:cNvSpPr txBox="1"/>
              <p:nvPr/>
            </p:nvSpPr>
            <p:spPr>
              <a:xfrm>
                <a:off x="76200" y="9525"/>
                <a:ext cx="660400" cy="727075"/>
              </a:xfrm>
              <a:prstGeom prst="rect">
                <a:avLst/>
              </a:prstGeom>
            </p:spPr>
            <p:txBody>
              <a:bodyPr lIns="50800" tIns="50800" rIns="50800" bIns="50800" rtlCol="0" anchor="ctr"/>
              <a:lstStyle/>
              <a:p>
                <a:pPr algn="ctr">
                  <a:lnSpc>
                    <a:spcPts val="3565"/>
                  </a:lnSpc>
                </a:pPr>
                <a:endParaRPr>
                  <a:latin typeface="BIZ UDPゴシック" panose="020B0400000000000000" pitchFamily="50" charset="-128"/>
                  <a:ea typeface="BIZ UDPゴシック" panose="020B0400000000000000" pitchFamily="50" charset="-128"/>
                </a:endParaRPr>
              </a:p>
            </p:txBody>
          </p:sp>
        </p:grpSp>
        <p:sp>
          <p:nvSpPr>
            <p:cNvPr id="19" name="TextBox 19"/>
            <p:cNvSpPr txBox="1"/>
            <p:nvPr/>
          </p:nvSpPr>
          <p:spPr>
            <a:xfrm>
              <a:off x="0" y="205201"/>
              <a:ext cx="1372019" cy="1020879"/>
            </a:xfrm>
            <a:prstGeom prst="rect">
              <a:avLst/>
            </a:prstGeom>
          </p:spPr>
          <p:txBody>
            <a:bodyPr lIns="0" tIns="0" rIns="0" bIns="0" rtlCol="0" anchor="t">
              <a:spAutoFit/>
            </a:bodyPr>
            <a:lstStyle/>
            <a:p>
              <a:pPr algn="ctr">
                <a:lnSpc>
                  <a:spcPts val="7000"/>
                </a:lnSpc>
              </a:pPr>
              <a:r>
                <a:rPr lang="en-US" sz="5000" b="1">
                  <a:solidFill>
                    <a:srgbClr val="C6824B"/>
                  </a:solidFill>
                  <a:latin typeface="BIZ UDPゴシック" panose="020B0400000000000000" pitchFamily="50" charset="-128"/>
                  <a:ea typeface="BIZ UDPゴシック" panose="020B0400000000000000" pitchFamily="50" charset="-128"/>
                  <a:cs typeface="M+ Bold"/>
                  <a:sym typeface="M+ Bold"/>
                </a:rPr>
                <a:t>02</a:t>
              </a:r>
            </a:p>
          </p:txBody>
        </p:sp>
      </p:grpSp>
      <p:sp>
        <p:nvSpPr>
          <p:cNvPr id="20" name="TextBox 5">
            <a:extLst>
              <a:ext uri="{FF2B5EF4-FFF2-40B4-BE49-F238E27FC236}">
                <a16:creationId xmlns:a16="http://schemas.microsoft.com/office/drawing/2014/main" id="{CCA3C78F-77F4-F461-047E-051BE6D8B976}"/>
              </a:ext>
            </a:extLst>
          </p:cNvPr>
          <p:cNvSpPr txBox="1"/>
          <p:nvPr/>
        </p:nvSpPr>
        <p:spPr>
          <a:xfrm>
            <a:off x="2323120" y="7240019"/>
            <a:ext cx="8643756" cy="470898"/>
          </a:xfrm>
          <a:prstGeom prst="rect">
            <a:avLst/>
          </a:prstGeom>
        </p:spPr>
        <p:txBody>
          <a:bodyPr wrap="square" lIns="0" tIns="0" rIns="0" bIns="0" rtlCol="0" anchor="t">
            <a:spAutoFit/>
          </a:bodyPr>
          <a:lstStyle/>
          <a:p>
            <a:pPr algn="l">
              <a:lnSpc>
                <a:spcPts val="4340"/>
              </a:lnSpc>
            </a:pPr>
            <a:r>
              <a:rPr lang="ja-JP" altLang="en-US" sz="3100" b="1" dirty="0">
                <a:solidFill>
                  <a:srgbClr val="B79813"/>
                </a:solidFill>
                <a:latin typeface="BIZ UDPゴシック" panose="020B0400000000000000" pitchFamily="50" charset="-128"/>
                <a:ea typeface="BIZ UDPゴシック" panose="020B0400000000000000" pitchFamily="50" charset="-128"/>
                <a:cs typeface="M+ Bold"/>
                <a:sym typeface="M+ Bold"/>
              </a:rPr>
              <a:t>だれが参加できますか？</a:t>
            </a:r>
            <a:endParaRPr lang="en-US" sz="3100" b="1"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21" name="TextBox 8">
            <a:extLst>
              <a:ext uri="{FF2B5EF4-FFF2-40B4-BE49-F238E27FC236}">
                <a16:creationId xmlns:a16="http://schemas.microsoft.com/office/drawing/2014/main" id="{12AA033C-47C3-4BE7-0920-243117746FF6}"/>
              </a:ext>
            </a:extLst>
          </p:cNvPr>
          <p:cNvSpPr txBox="1"/>
          <p:nvPr/>
        </p:nvSpPr>
        <p:spPr>
          <a:xfrm>
            <a:off x="2242634" y="7901557"/>
            <a:ext cx="16045366" cy="1280543"/>
          </a:xfrm>
          <a:prstGeom prst="rect">
            <a:avLst/>
          </a:prstGeom>
        </p:spPr>
        <p:txBody>
          <a:bodyPr wrap="square" lIns="0" tIns="0" rIns="0" bIns="0" rtlCol="0" anchor="t">
            <a:spAutoFit/>
          </a:bodyPr>
          <a:lstStyle/>
          <a:p>
            <a:pPr algn="just">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参加枠として</a:t>
            </a:r>
            <a:r>
              <a:rPr lang="ja-JP" altLang="en-US" sz="2500" b="1" u="sng"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rPr>
              <a:t>「スポーツ少年団」</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a:t>
            </a:r>
            <a:r>
              <a:rPr lang="ja-JP" altLang="en-US" sz="2500" b="1" u="sng"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rPr>
              <a:t>「総合型地域スポーツクラブ」</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a:t>
            </a:r>
            <a:r>
              <a:rPr lang="ja-JP" altLang="en-US" sz="2500" b="1" u="sng"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rPr>
              <a:t>「大学・大学院」</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の</a:t>
            </a:r>
            <a:r>
              <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rPr>
              <a:t>3</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つがあります。</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just">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それぞれ都道府県スポーツ少年団本部長、所属クラブ代表者、大学・大学院代表者が推薦者となり、</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just">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候補者を</a:t>
            </a:r>
            <a:r>
              <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rPr>
              <a:t>JJSA</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に推薦することになります。詳しい参加条件は、別紙の実施要項をご確認ください。</a:t>
            </a:r>
            <a:endParaRPr lang="en-US" sz="2500" dirty="0">
              <a:solidFill>
                <a:srgbClr val="000000"/>
              </a:solidFill>
              <a:latin typeface="BIZ UDPゴシック" panose="020B0400000000000000" pitchFamily="50" charset="-128"/>
              <a:ea typeface="BIZ UDPゴシック" panose="020B0400000000000000" pitchFamily="50" charset="-128"/>
              <a:cs typeface="M+"/>
              <a:sym typeface="M+"/>
            </a:endParaRPr>
          </a:p>
        </p:txBody>
      </p:sp>
      <p:grpSp>
        <p:nvGrpSpPr>
          <p:cNvPr id="22" name="Group 10">
            <a:extLst>
              <a:ext uri="{FF2B5EF4-FFF2-40B4-BE49-F238E27FC236}">
                <a16:creationId xmlns:a16="http://schemas.microsoft.com/office/drawing/2014/main" id="{E8E8BDEA-7D0B-6AF4-A3A3-1909894BFFBA}"/>
              </a:ext>
            </a:extLst>
          </p:cNvPr>
          <p:cNvGrpSpPr/>
          <p:nvPr/>
        </p:nvGrpSpPr>
        <p:grpSpPr>
          <a:xfrm>
            <a:off x="918686" y="7044324"/>
            <a:ext cx="1210738" cy="952814"/>
            <a:chOff x="0" y="0"/>
            <a:chExt cx="1614318" cy="1270419"/>
          </a:xfrm>
        </p:grpSpPr>
        <p:grpSp>
          <p:nvGrpSpPr>
            <p:cNvPr id="23" name="Group 11">
              <a:extLst>
                <a:ext uri="{FF2B5EF4-FFF2-40B4-BE49-F238E27FC236}">
                  <a16:creationId xmlns:a16="http://schemas.microsoft.com/office/drawing/2014/main" id="{0E592FF5-0B05-E9FE-78B3-E2F0C8371FF9}"/>
                </a:ext>
              </a:extLst>
            </p:cNvPr>
            <p:cNvGrpSpPr/>
            <p:nvPr/>
          </p:nvGrpSpPr>
          <p:grpSpPr>
            <a:xfrm>
              <a:off x="343899" y="0"/>
              <a:ext cx="1270419" cy="1270419"/>
              <a:chOff x="0" y="0"/>
              <a:chExt cx="812800" cy="812800"/>
            </a:xfrm>
          </p:grpSpPr>
          <p:sp>
            <p:nvSpPr>
              <p:cNvPr id="25" name="Freeform 12">
                <a:extLst>
                  <a:ext uri="{FF2B5EF4-FFF2-40B4-BE49-F238E27FC236}">
                    <a16:creationId xmlns:a16="http://schemas.microsoft.com/office/drawing/2014/main" id="{F8B58BE2-D16C-2760-8A3A-9AAB67078E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26" name="TextBox 13">
                <a:extLst>
                  <a:ext uri="{FF2B5EF4-FFF2-40B4-BE49-F238E27FC236}">
                    <a16:creationId xmlns:a16="http://schemas.microsoft.com/office/drawing/2014/main" id="{13CCE47F-24D7-12FC-A509-911D4D3BDAF4}"/>
                  </a:ext>
                </a:extLst>
              </p:cNvPr>
              <p:cNvSpPr txBox="1"/>
              <p:nvPr/>
            </p:nvSpPr>
            <p:spPr>
              <a:xfrm>
                <a:off x="76200" y="9525"/>
                <a:ext cx="660400" cy="727075"/>
              </a:xfrm>
              <a:prstGeom prst="rect">
                <a:avLst/>
              </a:prstGeom>
            </p:spPr>
            <p:txBody>
              <a:bodyPr lIns="50800" tIns="50800" rIns="50800" bIns="50800" rtlCol="0" anchor="ctr"/>
              <a:lstStyle/>
              <a:p>
                <a:pPr algn="ctr">
                  <a:lnSpc>
                    <a:spcPts val="3565"/>
                  </a:lnSpc>
                </a:pPr>
                <a:endParaRPr>
                  <a:latin typeface="BIZ UDPゴシック" panose="020B0400000000000000" pitchFamily="50" charset="-128"/>
                  <a:ea typeface="BIZ UDPゴシック" panose="020B0400000000000000" pitchFamily="50" charset="-128"/>
                </a:endParaRPr>
              </a:p>
            </p:txBody>
          </p:sp>
        </p:grpSp>
        <p:sp>
          <p:nvSpPr>
            <p:cNvPr id="24" name="TextBox 14">
              <a:extLst>
                <a:ext uri="{FF2B5EF4-FFF2-40B4-BE49-F238E27FC236}">
                  <a16:creationId xmlns:a16="http://schemas.microsoft.com/office/drawing/2014/main" id="{1CA1EEB9-6082-6D29-3DC9-9333079FEFDB}"/>
                </a:ext>
              </a:extLst>
            </p:cNvPr>
            <p:cNvSpPr txBox="1"/>
            <p:nvPr/>
          </p:nvSpPr>
          <p:spPr>
            <a:xfrm>
              <a:off x="0" y="205201"/>
              <a:ext cx="1372019" cy="1020879"/>
            </a:xfrm>
            <a:prstGeom prst="rect">
              <a:avLst/>
            </a:prstGeom>
          </p:spPr>
          <p:txBody>
            <a:bodyPr lIns="0" tIns="0" rIns="0" bIns="0" rtlCol="0" anchor="t">
              <a:spAutoFit/>
            </a:bodyPr>
            <a:lstStyle/>
            <a:p>
              <a:pPr algn="ctr">
                <a:lnSpc>
                  <a:spcPts val="7000"/>
                </a:lnSpc>
              </a:pPr>
              <a:r>
                <a:rPr lang="en-US" sz="5000" b="1" dirty="0">
                  <a:solidFill>
                    <a:srgbClr val="C6824B"/>
                  </a:solidFill>
                  <a:latin typeface="BIZ UDPゴシック" panose="020B0400000000000000" pitchFamily="50" charset="-128"/>
                  <a:ea typeface="BIZ UDPゴシック" panose="020B0400000000000000" pitchFamily="50" charset="-128"/>
                  <a:cs typeface="M+ Bold"/>
                  <a:sym typeface="M+ Bold"/>
                </a:rPr>
                <a:t>03</a:t>
              </a:r>
            </a:p>
          </p:txBody>
        </p:sp>
      </p:grpSp>
      <p:sp>
        <p:nvSpPr>
          <p:cNvPr id="3" name="フッター プレースホルダー 2">
            <a:extLst>
              <a:ext uri="{FF2B5EF4-FFF2-40B4-BE49-F238E27FC236}">
                <a16:creationId xmlns:a16="http://schemas.microsoft.com/office/drawing/2014/main" id="{450BBF02-DDA6-4FA5-6B57-E3C0DD918F79}"/>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57112" y="1982222"/>
            <a:ext cx="1210738" cy="952814"/>
            <a:chOff x="0" y="0"/>
            <a:chExt cx="1614318" cy="1270419"/>
          </a:xfrm>
        </p:grpSpPr>
        <p:grpSp>
          <p:nvGrpSpPr>
            <p:cNvPr id="3" name="Group 3"/>
            <p:cNvGrpSpPr/>
            <p:nvPr/>
          </p:nvGrpSpPr>
          <p:grpSpPr>
            <a:xfrm>
              <a:off x="343899" y="0"/>
              <a:ext cx="1270419" cy="127041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5" name="TextBox 5"/>
              <p:cNvSpPr txBox="1"/>
              <p:nvPr/>
            </p:nvSpPr>
            <p:spPr>
              <a:xfrm>
                <a:off x="76200" y="9525"/>
                <a:ext cx="660400" cy="727075"/>
              </a:xfrm>
              <a:prstGeom prst="rect">
                <a:avLst/>
              </a:prstGeom>
            </p:spPr>
            <p:txBody>
              <a:bodyPr lIns="50800" tIns="50800" rIns="50800" bIns="50800" rtlCol="0" anchor="ctr"/>
              <a:lstStyle/>
              <a:p>
                <a:pPr algn="ctr">
                  <a:lnSpc>
                    <a:spcPts val="3565"/>
                  </a:lnSpc>
                </a:pPr>
                <a:endParaRPr>
                  <a:latin typeface="BIZ UDPゴシック" panose="020B0400000000000000" pitchFamily="50" charset="-128"/>
                  <a:ea typeface="BIZ UDPゴシック" panose="020B0400000000000000" pitchFamily="50" charset="-128"/>
                </a:endParaRPr>
              </a:p>
            </p:txBody>
          </p:sp>
        </p:grpSp>
        <p:sp>
          <p:nvSpPr>
            <p:cNvPr id="6" name="TextBox 6"/>
            <p:cNvSpPr txBox="1"/>
            <p:nvPr/>
          </p:nvSpPr>
          <p:spPr>
            <a:xfrm>
              <a:off x="0" y="205201"/>
              <a:ext cx="1372019" cy="1020879"/>
            </a:xfrm>
            <a:prstGeom prst="rect">
              <a:avLst/>
            </a:prstGeom>
          </p:spPr>
          <p:txBody>
            <a:bodyPr lIns="0" tIns="0" rIns="0" bIns="0" rtlCol="0" anchor="t">
              <a:spAutoFit/>
            </a:bodyPr>
            <a:lstStyle/>
            <a:p>
              <a:pPr algn="ctr">
                <a:lnSpc>
                  <a:spcPts val="7000"/>
                </a:lnSpc>
              </a:pPr>
              <a:r>
                <a:rPr lang="en-US" sz="5000" b="1" dirty="0">
                  <a:solidFill>
                    <a:srgbClr val="C6824B"/>
                  </a:solidFill>
                  <a:latin typeface="BIZ UDPゴシック" panose="020B0400000000000000" pitchFamily="50" charset="-128"/>
                  <a:ea typeface="BIZ UDPゴシック" panose="020B0400000000000000" pitchFamily="50" charset="-128"/>
                  <a:cs typeface="M+ Bold"/>
                  <a:sym typeface="M+ Bold"/>
                </a:rPr>
                <a:t>01</a:t>
              </a:r>
            </a:p>
          </p:txBody>
        </p:sp>
      </p:grpSp>
      <p:grpSp>
        <p:nvGrpSpPr>
          <p:cNvPr id="7" name="Group 7"/>
          <p:cNvGrpSpPr/>
          <p:nvPr/>
        </p:nvGrpSpPr>
        <p:grpSpPr>
          <a:xfrm>
            <a:off x="3557112" y="3968776"/>
            <a:ext cx="1210738" cy="952814"/>
            <a:chOff x="0" y="0"/>
            <a:chExt cx="1614318" cy="1270419"/>
          </a:xfrm>
        </p:grpSpPr>
        <p:grpSp>
          <p:nvGrpSpPr>
            <p:cNvPr id="8" name="Group 8"/>
            <p:cNvGrpSpPr/>
            <p:nvPr/>
          </p:nvGrpSpPr>
          <p:grpSpPr>
            <a:xfrm>
              <a:off x="343899" y="0"/>
              <a:ext cx="1270419" cy="12704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565"/>
                  </a:lnSpc>
                </a:pPr>
                <a:endParaRPr>
                  <a:latin typeface="BIZ UDPゴシック" panose="020B0400000000000000" pitchFamily="50" charset="-128"/>
                  <a:ea typeface="BIZ UDPゴシック" panose="020B0400000000000000" pitchFamily="50" charset="-128"/>
                </a:endParaRPr>
              </a:p>
            </p:txBody>
          </p:sp>
        </p:grpSp>
        <p:sp>
          <p:nvSpPr>
            <p:cNvPr id="11" name="TextBox 11"/>
            <p:cNvSpPr txBox="1"/>
            <p:nvPr/>
          </p:nvSpPr>
          <p:spPr>
            <a:xfrm>
              <a:off x="0" y="205201"/>
              <a:ext cx="1372019" cy="1020879"/>
            </a:xfrm>
            <a:prstGeom prst="rect">
              <a:avLst/>
            </a:prstGeom>
          </p:spPr>
          <p:txBody>
            <a:bodyPr lIns="0" tIns="0" rIns="0" bIns="0" rtlCol="0" anchor="t">
              <a:spAutoFit/>
            </a:bodyPr>
            <a:lstStyle/>
            <a:p>
              <a:pPr algn="ctr">
                <a:lnSpc>
                  <a:spcPts val="7000"/>
                </a:lnSpc>
              </a:pPr>
              <a:r>
                <a:rPr lang="en-US" sz="5000" b="1">
                  <a:solidFill>
                    <a:srgbClr val="C6824B"/>
                  </a:solidFill>
                  <a:latin typeface="BIZ UDPゴシック" panose="020B0400000000000000" pitchFamily="50" charset="-128"/>
                  <a:ea typeface="BIZ UDPゴシック" panose="020B0400000000000000" pitchFamily="50" charset="-128"/>
                  <a:cs typeface="M+ Bold"/>
                  <a:sym typeface="M+ Bold"/>
                </a:rPr>
                <a:t>02</a:t>
              </a:r>
            </a:p>
          </p:txBody>
        </p:sp>
      </p:grpSp>
      <p:grpSp>
        <p:nvGrpSpPr>
          <p:cNvPr id="12" name="Group 12"/>
          <p:cNvGrpSpPr/>
          <p:nvPr/>
        </p:nvGrpSpPr>
        <p:grpSpPr>
          <a:xfrm>
            <a:off x="3557112" y="5984731"/>
            <a:ext cx="1210738" cy="952814"/>
            <a:chOff x="0" y="0"/>
            <a:chExt cx="1614318" cy="1270419"/>
          </a:xfrm>
        </p:grpSpPr>
        <p:grpSp>
          <p:nvGrpSpPr>
            <p:cNvPr id="13" name="Group 13"/>
            <p:cNvGrpSpPr/>
            <p:nvPr/>
          </p:nvGrpSpPr>
          <p:grpSpPr>
            <a:xfrm>
              <a:off x="343899" y="0"/>
              <a:ext cx="1270419" cy="127041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5" name="TextBox 15"/>
              <p:cNvSpPr txBox="1"/>
              <p:nvPr/>
            </p:nvSpPr>
            <p:spPr>
              <a:xfrm>
                <a:off x="76200" y="9525"/>
                <a:ext cx="660400" cy="727075"/>
              </a:xfrm>
              <a:prstGeom prst="rect">
                <a:avLst/>
              </a:prstGeom>
            </p:spPr>
            <p:txBody>
              <a:bodyPr lIns="50800" tIns="50800" rIns="50800" bIns="50800" rtlCol="0" anchor="ctr"/>
              <a:lstStyle/>
              <a:p>
                <a:pPr algn="ctr">
                  <a:lnSpc>
                    <a:spcPts val="3565"/>
                  </a:lnSpc>
                </a:pPr>
                <a:endParaRPr>
                  <a:latin typeface="BIZ UDPゴシック" panose="020B0400000000000000" pitchFamily="50" charset="-128"/>
                  <a:ea typeface="BIZ UDPゴシック" panose="020B0400000000000000" pitchFamily="50" charset="-128"/>
                </a:endParaRPr>
              </a:p>
            </p:txBody>
          </p:sp>
        </p:grpSp>
        <p:sp>
          <p:nvSpPr>
            <p:cNvPr id="16" name="TextBox 16"/>
            <p:cNvSpPr txBox="1"/>
            <p:nvPr/>
          </p:nvSpPr>
          <p:spPr>
            <a:xfrm>
              <a:off x="0" y="205201"/>
              <a:ext cx="1372019" cy="1020879"/>
            </a:xfrm>
            <a:prstGeom prst="rect">
              <a:avLst/>
            </a:prstGeom>
          </p:spPr>
          <p:txBody>
            <a:bodyPr lIns="0" tIns="0" rIns="0" bIns="0" rtlCol="0" anchor="t">
              <a:spAutoFit/>
            </a:bodyPr>
            <a:lstStyle/>
            <a:p>
              <a:pPr algn="ctr">
                <a:lnSpc>
                  <a:spcPts val="7000"/>
                </a:lnSpc>
              </a:pPr>
              <a:r>
                <a:rPr lang="en-US" sz="5000" b="1" dirty="0">
                  <a:solidFill>
                    <a:srgbClr val="C6824B"/>
                  </a:solidFill>
                  <a:latin typeface="BIZ UDPゴシック" panose="020B0400000000000000" pitchFamily="50" charset="-128"/>
                  <a:ea typeface="BIZ UDPゴシック" panose="020B0400000000000000" pitchFamily="50" charset="-128"/>
                  <a:cs typeface="M+ Bold"/>
                  <a:sym typeface="M+ Bold"/>
                </a:rPr>
                <a:t>03</a:t>
              </a:r>
            </a:p>
          </p:txBody>
        </p:sp>
      </p:grpSp>
      <p:grpSp>
        <p:nvGrpSpPr>
          <p:cNvPr id="17" name="Group 17"/>
          <p:cNvGrpSpPr/>
          <p:nvPr/>
        </p:nvGrpSpPr>
        <p:grpSpPr>
          <a:xfrm>
            <a:off x="3557112" y="8000686"/>
            <a:ext cx="1210738" cy="952814"/>
            <a:chOff x="0" y="0"/>
            <a:chExt cx="1614318" cy="1270419"/>
          </a:xfrm>
        </p:grpSpPr>
        <p:grpSp>
          <p:nvGrpSpPr>
            <p:cNvPr id="18" name="Group 18"/>
            <p:cNvGrpSpPr/>
            <p:nvPr/>
          </p:nvGrpSpPr>
          <p:grpSpPr>
            <a:xfrm>
              <a:off x="343899" y="0"/>
              <a:ext cx="1270419" cy="127041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3565"/>
                  </a:lnSpc>
                </a:pPr>
                <a:endParaRPr>
                  <a:latin typeface="BIZ UDPゴシック" panose="020B0400000000000000" pitchFamily="50" charset="-128"/>
                  <a:ea typeface="BIZ UDPゴシック" panose="020B0400000000000000" pitchFamily="50" charset="-128"/>
                </a:endParaRPr>
              </a:p>
            </p:txBody>
          </p:sp>
        </p:grpSp>
        <p:sp>
          <p:nvSpPr>
            <p:cNvPr id="21" name="TextBox 21"/>
            <p:cNvSpPr txBox="1"/>
            <p:nvPr/>
          </p:nvSpPr>
          <p:spPr>
            <a:xfrm>
              <a:off x="0" y="205201"/>
              <a:ext cx="1372019" cy="1020879"/>
            </a:xfrm>
            <a:prstGeom prst="rect">
              <a:avLst/>
            </a:prstGeom>
          </p:spPr>
          <p:txBody>
            <a:bodyPr lIns="0" tIns="0" rIns="0" bIns="0" rtlCol="0" anchor="t">
              <a:spAutoFit/>
            </a:bodyPr>
            <a:lstStyle/>
            <a:p>
              <a:pPr algn="ctr">
                <a:lnSpc>
                  <a:spcPts val="7000"/>
                </a:lnSpc>
              </a:pPr>
              <a:r>
                <a:rPr lang="en-US" sz="5000" b="1" dirty="0">
                  <a:solidFill>
                    <a:srgbClr val="C6824B"/>
                  </a:solidFill>
                  <a:latin typeface="BIZ UDPゴシック" panose="020B0400000000000000" pitchFamily="50" charset="-128"/>
                  <a:ea typeface="BIZ UDPゴシック" panose="020B0400000000000000" pitchFamily="50" charset="-128"/>
                  <a:cs typeface="M+ Bold"/>
                  <a:sym typeface="M+ Bold"/>
                </a:rPr>
                <a:t>04</a:t>
              </a:r>
            </a:p>
          </p:txBody>
        </p:sp>
      </p:grpSp>
      <p:sp>
        <p:nvSpPr>
          <p:cNvPr id="22" name="TextBox 22"/>
          <p:cNvSpPr txBox="1"/>
          <p:nvPr/>
        </p:nvSpPr>
        <p:spPr>
          <a:xfrm>
            <a:off x="1028700" y="895350"/>
            <a:ext cx="1932703" cy="733149"/>
          </a:xfrm>
          <a:prstGeom prst="rect">
            <a:avLst/>
          </a:prstGeom>
        </p:spPr>
        <p:txBody>
          <a:bodyPr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目次</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23" name="TextBox 23"/>
          <p:cNvSpPr txBox="1"/>
          <p:nvPr/>
        </p:nvSpPr>
        <p:spPr>
          <a:xfrm>
            <a:off x="5468956" y="2173600"/>
            <a:ext cx="6494443" cy="481542"/>
          </a:xfrm>
          <a:prstGeom prst="rect">
            <a:avLst/>
          </a:prstGeom>
        </p:spPr>
        <p:txBody>
          <a:bodyPr wrap="square" lIns="0" tIns="0" rIns="0" bIns="0" rtlCol="0" anchor="t">
            <a:spAutoFit/>
          </a:bodyPr>
          <a:lstStyle/>
          <a:p>
            <a:pPr algn="l">
              <a:lnSpc>
                <a:spcPts val="4420"/>
              </a:lnSpc>
            </a:pPr>
            <a:r>
              <a:rPr lang="ja-JP" altLang="en-US" sz="3157" b="1" dirty="0">
                <a:solidFill>
                  <a:srgbClr val="B79813"/>
                </a:solidFill>
                <a:latin typeface="BIZ UDPゴシック" panose="020B0400000000000000" pitchFamily="50" charset="-128"/>
                <a:ea typeface="BIZ UDPゴシック" panose="020B0400000000000000" pitchFamily="50" charset="-128"/>
                <a:cs typeface="M+ Bold"/>
                <a:sym typeface="M+ Bold"/>
              </a:rPr>
              <a:t>スポーツ少年団概要</a:t>
            </a:r>
            <a:endParaRPr lang="en-US" sz="3157" b="1"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24" name="TextBox 24"/>
          <p:cNvSpPr txBox="1"/>
          <p:nvPr/>
        </p:nvSpPr>
        <p:spPr>
          <a:xfrm>
            <a:off x="5468957" y="2951620"/>
            <a:ext cx="9261930" cy="393313"/>
          </a:xfrm>
          <a:prstGeom prst="rect">
            <a:avLst/>
          </a:prstGeom>
        </p:spPr>
        <p:txBody>
          <a:bodyPr lIns="0" tIns="0" rIns="0" bIns="0" rtlCol="0" anchor="t">
            <a:spAutoFit/>
          </a:bodyPr>
          <a:lstStyle/>
          <a:p>
            <a:pPr algn="l">
              <a:lnSpc>
                <a:spcPts val="3565"/>
              </a:lnSpc>
            </a:pPr>
            <a:r>
              <a:rPr lang="ja-JP" altLang="en-US" sz="2546" dirty="0">
                <a:solidFill>
                  <a:srgbClr val="000000"/>
                </a:solidFill>
                <a:latin typeface="BIZ UDPゴシック" panose="020B0400000000000000" pitchFamily="50" charset="-128"/>
                <a:ea typeface="BIZ UDPゴシック" panose="020B0400000000000000" pitchFamily="50" charset="-128"/>
                <a:cs typeface="M+"/>
                <a:sym typeface="M+"/>
              </a:rPr>
              <a:t>基本情報　／　役員紹介</a:t>
            </a:r>
            <a:r>
              <a:rPr lang="en-US" sz="2546" dirty="0">
                <a:solidFill>
                  <a:srgbClr val="000000"/>
                </a:solidFill>
                <a:latin typeface="BIZ UDPゴシック" panose="020B0400000000000000" pitchFamily="50" charset="-128"/>
                <a:ea typeface="BIZ UDPゴシック" panose="020B0400000000000000" pitchFamily="50" charset="-128"/>
                <a:cs typeface="M+"/>
                <a:sym typeface="M+"/>
              </a:rPr>
              <a:t> </a:t>
            </a:r>
          </a:p>
        </p:txBody>
      </p:sp>
      <p:sp>
        <p:nvSpPr>
          <p:cNvPr id="25" name="TextBox 25"/>
          <p:cNvSpPr txBox="1"/>
          <p:nvPr/>
        </p:nvSpPr>
        <p:spPr>
          <a:xfrm>
            <a:off x="5468956" y="4135248"/>
            <a:ext cx="9261929" cy="481542"/>
          </a:xfrm>
          <a:prstGeom prst="rect">
            <a:avLst/>
          </a:prstGeom>
        </p:spPr>
        <p:txBody>
          <a:bodyPr wrap="square" lIns="0" tIns="0" rIns="0" bIns="0" rtlCol="0" anchor="t">
            <a:spAutoFit/>
          </a:bodyPr>
          <a:lstStyle/>
          <a:p>
            <a:pPr algn="l">
              <a:lnSpc>
                <a:spcPts val="4420"/>
              </a:lnSpc>
            </a:pPr>
            <a:r>
              <a:rPr lang="ja-JP" altLang="en-US" sz="3157" b="1" dirty="0">
                <a:solidFill>
                  <a:srgbClr val="B79813"/>
                </a:solidFill>
                <a:latin typeface="BIZ UDPゴシック" panose="020B0400000000000000" pitchFamily="50" charset="-128"/>
                <a:ea typeface="BIZ UDPゴシック" panose="020B0400000000000000" pitchFamily="50" charset="-128"/>
                <a:cs typeface="M+ Bold"/>
                <a:sym typeface="M+ Bold"/>
              </a:rPr>
              <a:t>日本スポーツ少年団事業内容</a:t>
            </a:r>
            <a:endParaRPr lang="en-US" sz="3157" b="1"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26" name="TextBox 26"/>
          <p:cNvSpPr txBox="1"/>
          <p:nvPr/>
        </p:nvSpPr>
        <p:spPr>
          <a:xfrm>
            <a:off x="5468957" y="4913267"/>
            <a:ext cx="9261930" cy="393313"/>
          </a:xfrm>
          <a:prstGeom prst="rect">
            <a:avLst/>
          </a:prstGeom>
        </p:spPr>
        <p:txBody>
          <a:bodyPr lIns="0" tIns="0" rIns="0" bIns="0" rtlCol="0" anchor="t">
            <a:spAutoFit/>
          </a:bodyPr>
          <a:lstStyle/>
          <a:p>
            <a:pPr algn="l">
              <a:lnSpc>
                <a:spcPts val="3565"/>
              </a:lnSpc>
            </a:pPr>
            <a:r>
              <a:rPr lang="ja-JP" altLang="en-US" sz="2546" dirty="0">
                <a:solidFill>
                  <a:srgbClr val="000000"/>
                </a:solidFill>
                <a:latin typeface="BIZ UDPゴシック" panose="020B0400000000000000" pitchFamily="50" charset="-128"/>
                <a:ea typeface="BIZ UDPゴシック" panose="020B0400000000000000" pitchFamily="50" charset="-128"/>
                <a:cs typeface="M+"/>
                <a:sym typeface="M+"/>
              </a:rPr>
              <a:t>指導者養成　／　リーダー養成　／　国内交流　／　国際交流</a:t>
            </a:r>
            <a:endParaRPr lang="en-US" sz="2546"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27" name="TextBox 27"/>
          <p:cNvSpPr txBox="1"/>
          <p:nvPr/>
        </p:nvSpPr>
        <p:spPr>
          <a:xfrm>
            <a:off x="5468956" y="6151203"/>
            <a:ext cx="9923443" cy="481542"/>
          </a:xfrm>
          <a:prstGeom prst="rect">
            <a:avLst/>
          </a:prstGeom>
        </p:spPr>
        <p:txBody>
          <a:bodyPr wrap="square" lIns="0" tIns="0" rIns="0" bIns="0" rtlCol="0" anchor="t">
            <a:spAutoFit/>
          </a:bodyPr>
          <a:lstStyle/>
          <a:p>
            <a:pPr algn="l">
              <a:lnSpc>
                <a:spcPts val="4420"/>
              </a:lnSpc>
            </a:pPr>
            <a:r>
              <a:rPr lang="ja-JP" altLang="en-US" sz="3157" b="1" dirty="0">
                <a:solidFill>
                  <a:srgbClr val="B79813"/>
                </a:solidFill>
                <a:latin typeface="BIZ UDPゴシック" panose="020B0400000000000000" pitchFamily="50" charset="-128"/>
                <a:ea typeface="BIZ UDPゴシック" panose="020B0400000000000000" pitchFamily="50" charset="-128"/>
                <a:cs typeface="M+ Bold"/>
                <a:sym typeface="M+ Bold"/>
              </a:rPr>
              <a:t>日独スポーツ少年団同時交流紹介</a:t>
            </a:r>
            <a:endParaRPr lang="en-US" sz="3157" b="1"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28" name="TextBox 28"/>
          <p:cNvSpPr txBox="1"/>
          <p:nvPr/>
        </p:nvSpPr>
        <p:spPr>
          <a:xfrm>
            <a:off x="5468956" y="6929222"/>
            <a:ext cx="11447443" cy="854978"/>
          </a:xfrm>
          <a:prstGeom prst="rect">
            <a:avLst/>
          </a:prstGeom>
        </p:spPr>
        <p:txBody>
          <a:bodyPr wrap="square" lIns="0" tIns="0" rIns="0" bIns="0" rtlCol="0" anchor="t">
            <a:spAutoFit/>
          </a:bodyPr>
          <a:lstStyle/>
          <a:p>
            <a:pPr algn="l">
              <a:lnSpc>
                <a:spcPts val="3565"/>
              </a:lnSpc>
            </a:pPr>
            <a:r>
              <a:rPr lang="ja-JP" altLang="en-US" sz="2546" dirty="0">
                <a:solidFill>
                  <a:srgbClr val="000000"/>
                </a:solidFill>
                <a:latin typeface="BIZ UDPゴシック" panose="020B0400000000000000" pitchFamily="50" charset="-128"/>
                <a:ea typeface="BIZ UDPゴシック" panose="020B0400000000000000" pitchFamily="50" charset="-128"/>
                <a:cs typeface="M+"/>
                <a:sym typeface="M+"/>
              </a:rPr>
              <a:t>交流概要　／　日本団の編成　／　プログラム例　／　交流の様子　／　</a:t>
            </a:r>
            <a:endParaRPr lang="en-US" altLang="ja-JP" sz="2546" dirty="0">
              <a:solidFill>
                <a:srgbClr val="000000"/>
              </a:solidFill>
              <a:latin typeface="BIZ UDPゴシック" panose="020B0400000000000000" pitchFamily="50" charset="-128"/>
              <a:ea typeface="BIZ UDPゴシック" panose="020B0400000000000000" pitchFamily="50" charset="-128"/>
              <a:cs typeface="M+"/>
              <a:sym typeface="M+"/>
            </a:endParaRPr>
          </a:p>
          <a:p>
            <a:pPr algn="l">
              <a:lnSpc>
                <a:spcPts val="3565"/>
              </a:lnSpc>
            </a:pPr>
            <a:r>
              <a:rPr lang="ja-JP" altLang="en-US" sz="2546" dirty="0">
                <a:solidFill>
                  <a:srgbClr val="000000"/>
                </a:solidFill>
                <a:latin typeface="BIZ UDPゴシック" panose="020B0400000000000000" pitchFamily="50" charset="-128"/>
                <a:ea typeface="BIZ UDPゴシック" panose="020B0400000000000000" pitchFamily="50" charset="-128"/>
                <a:cs typeface="M+"/>
                <a:sym typeface="M+"/>
              </a:rPr>
              <a:t>参加者の声　／　参加決定の流れ　／　ドイツ派遣までの流れ</a:t>
            </a:r>
            <a:r>
              <a:rPr lang="en-US" sz="2546" dirty="0">
                <a:solidFill>
                  <a:srgbClr val="000000"/>
                </a:solidFill>
                <a:latin typeface="BIZ UDPゴシック" panose="020B0400000000000000" pitchFamily="50" charset="-128"/>
                <a:ea typeface="BIZ UDPゴシック" panose="020B0400000000000000" pitchFamily="50" charset="-128"/>
                <a:cs typeface="M+"/>
                <a:sym typeface="M+"/>
              </a:rPr>
              <a:t>  </a:t>
            </a:r>
          </a:p>
        </p:txBody>
      </p:sp>
      <p:sp>
        <p:nvSpPr>
          <p:cNvPr id="29" name="TextBox 29"/>
          <p:cNvSpPr txBox="1"/>
          <p:nvPr/>
        </p:nvSpPr>
        <p:spPr>
          <a:xfrm>
            <a:off x="5468956" y="8167158"/>
            <a:ext cx="5808643" cy="481542"/>
          </a:xfrm>
          <a:prstGeom prst="rect">
            <a:avLst/>
          </a:prstGeom>
        </p:spPr>
        <p:txBody>
          <a:bodyPr wrap="square" lIns="0" tIns="0" rIns="0" bIns="0" rtlCol="0" anchor="t">
            <a:spAutoFit/>
          </a:bodyPr>
          <a:lstStyle/>
          <a:p>
            <a:pPr algn="l">
              <a:lnSpc>
                <a:spcPts val="4420"/>
              </a:lnSpc>
            </a:pPr>
            <a:r>
              <a:rPr lang="ja-JP" altLang="en-US" sz="3157" b="1" dirty="0">
                <a:solidFill>
                  <a:srgbClr val="B79813"/>
                </a:solidFill>
                <a:latin typeface="BIZ UDPゴシック" panose="020B0400000000000000" pitchFamily="50" charset="-128"/>
                <a:ea typeface="BIZ UDPゴシック" panose="020B0400000000000000" pitchFamily="50" charset="-128"/>
                <a:cs typeface="M+ Bold"/>
                <a:sym typeface="M+ Bold"/>
              </a:rPr>
              <a:t>よくある質問（</a:t>
            </a:r>
            <a:r>
              <a:rPr lang="en-US" altLang="ja-JP" sz="3157" b="1" dirty="0">
                <a:solidFill>
                  <a:srgbClr val="B79813"/>
                </a:solidFill>
                <a:latin typeface="BIZ UDPゴシック" panose="020B0400000000000000" pitchFamily="50" charset="-128"/>
                <a:ea typeface="BIZ UDPゴシック" panose="020B0400000000000000" pitchFamily="50" charset="-128"/>
                <a:cs typeface="M+ Bold"/>
                <a:sym typeface="M+ Bold"/>
              </a:rPr>
              <a:t>FAQ</a:t>
            </a:r>
            <a:r>
              <a:rPr lang="ja-JP" altLang="en-US" sz="3157" b="1" dirty="0">
                <a:solidFill>
                  <a:srgbClr val="B79813"/>
                </a:solidFill>
                <a:latin typeface="BIZ UDPゴシック" panose="020B0400000000000000" pitchFamily="50" charset="-128"/>
                <a:ea typeface="BIZ UDPゴシック" panose="020B0400000000000000" pitchFamily="50" charset="-128"/>
                <a:cs typeface="M+ Bold"/>
                <a:sym typeface="M+ Bold"/>
              </a:rPr>
              <a:t>）</a:t>
            </a:r>
            <a:endParaRPr lang="en-US" sz="3157" b="1"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31" name="フッター プレースホルダー 2">
            <a:extLst>
              <a:ext uri="{FF2B5EF4-FFF2-40B4-BE49-F238E27FC236}">
                <a16:creationId xmlns:a16="http://schemas.microsoft.com/office/drawing/2014/main" id="{AFF56EAD-B04A-ED9C-75A8-A2C5EB5464A2}"/>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352-2477-5CF1-F1CE-F241D91061EA}"/>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874486A7-3CCF-CD30-5AA9-0F347633E6E5}"/>
              </a:ext>
            </a:extLst>
          </p:cNvPr>
          <p:cNvSpPr txBox="1"/>
          <p:nvPr/>
        </p:nvSpPr>
        <p:spPr>
          <a:xfrm>
            <a:off x="2323120" y="2317419"/>
            <a:ext cx="15279080" cy="470898"/>
          </a:xfrm>
          <a:prstGeom prst="rect">
            <a:avLst/>
          </a:prstGeom>
        </p:spPr>
        <p:txBody>
          <a:bodyPr wrap="square" lIns="0" tIns="0" rIns="0" bIns="0" rtlCol="0" anchor="t">
            <a:spAutoFit/>
          </a:bodyPr>
          <a:lstStyle/>
          <a:p>
            <a:pPr algn="l">
              <a:lnSpc>
                <a:spcPts val="4340"/>
              </a:lnSpc>
            </a:pPr>
            <a:r>
              <a:rPr lang="ja-JP" altLang="en-US" sz="3100" b="1" dirty="0">
                <a:solidFill>
                  <a:srgbClr val="B79813"/>
                </a:solidFill>
                <a:latin typeface="BIZ UDPゴシック" panose="020B0400000000000000" pitchFamily="50" charset="-128"/>
                <a:ea typeface="BIZ UDPゴシック" panose="020B0400000000000000" pitchFamily="50" charset="-128"/>
                <a:cs typeface="M+ Bold"/>
                <a:sym typeface="M+ Bold"/>
              </a:rPr>
              <a:t>交流パートナーの「ドイツスポーツユーゲント」は、どのような団体ですか？</a:t>
            </a:r>
            <a:endParaRPr lang="en-US" sz="3100" b="1"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6" name="TextBox 6">
            <a:extLst>
              <a:ext uri="{FF2B5EF4-FFF2-40B4-BE49-F238E27FC236}">
                <a16:creationId xmlns:a16="http://schemas.microsoft.com/office/drawing/2014/main" id="{E157A153-F14A-BDE3-C309-171552EB31EB}"/>
              </a:ext>
            </a:extLst>
          </p:cNvPr>
          <p:cNvSpPr txBox="1"/>
          <p:nvPr/>
        </p:nvSpPr>
        <p:spPr>
          <a:xfrm>
            <a:off x="2323120" y="7091795"/>
            <a:ext cx="11408899" cy="470898"/>
          </a:xfrm>
          <a:prstGeom prst="rect">
            <a:avLst/>
          </a:prstGeom>
        </p:spPr>
        <p:txBody>
          <a:bodyPr wrap="square" lIns="0" tIns="0" rIns="0" bIns="0" rtlCol="0" anchor="t">
            <a:spAutoFit/>
          </a:bodyPr>
          <a:lstStyle/>
          <a:p>
            <a:pPr algn="l">
              <a:lnSpc>
                <a:spcPts val="4340"/>
              </a:lnSpc>
            </a:pPr>
            <a:r>
              <a:rPr lang="ja-JP" altLang="en-US" sz="3100" b="1" dirty="0">
                <a:solidFill>
                  <a:srgbClr val="B79813"/>
                </a:solidFill>
                <a:latin typeface="BIZ UDPゴシック" panose="020B0400000000000000" pitchFamily="50" charset="-128"/>
                <a:ea typeface="BIZ UDPゴシック" panose="020B0400000000000000" pitchFamily="50" charset="-128"/>
                <a:cs typeface="M+ Bold"/>
                <a:sym typeface="M+ Bold"/>
              </a:rPr>
              <a:t>参加料はいくらですか</a:t>
            </a:r>
            <a:r>
              <a:rPr lang="en-US" sz="3100" b="1" dirty="0">
                <a:solidFill>
                  <a:srgbClr val="B79813"/>
                </a:solidFill>
                <a:latin typeface="BIZ UDPゴシック" panose="020B0400000000000000" pitchFamily="50" charset="-128"/>
                <a:ea typeface="BIZ UDPゴシック" panose="020B0400000000000000" pitchFamily="50" charset="-128"/>
                <a:cs typeface="M+ Bold"/>
                <a:sym typeface="M+ Bold"/>
              </a:rPr>
              <a:t>？</a:t>
            </a:r>
          </a:p>
        </p:txBody>
      </p:sp>
      <p:sp>
        <p:nvSpPr>
          <p:cNvPr id="7" name="TextBox 7">
            <a:extLst>
              <a:ext uri="{FF2B5EF4-FFF2-40B4-BE49-F238E27FC236}">
                <a16:creationId xmlns:a16="http://schemas.microsoft.com/office/drawing/2014/main" id="{D9D7A361-2854-EF35-1EB9-81D35822BB46}"/>
              </a:ext>
            </a:extLst>
          </p:cNvPr>
          <p:cNvSpPr txBox="1"/>
          <p:nvPr/>
        </p:nvSpPr>
        <p:spPr>
          <a:xfrm>
            <a:off x="457200" y="442016"/>
            <a:ext cx="8077200"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よくある質問（</a:t>
            </a:r>
            <a:r>
              <a:rPr lang="en-US" altLang="ja-JP"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FAQ</a:t>
            </a: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8" name="TextBox 8">
            <a:extLst>
              <a:ext uri="{FF2B5EF4-FFF2-40B4-BE49-F238E27FC236}">
                <a16:creationId xmlns:a16="http://schemas.microsoft.com/office/drawing/2014/main" id="{25C8B6FF-0E5B-B52E-86BF-1CDD49E5B939}"/>
              </a:ext>
            </a:extLst>
          </p:cNvPr>
          <p:cNvSpPr txBox="1"/>
          <p:nvPr/>
        </p:nvSpPr>
        <p:spPr>
          <a:xfrm>
            <a:off x="2242634" y="2978957"/>
            <a:ext cx="16045366" cy="1280543"/>
          </a:xfrm>
          <a:prstGeom prst="rect">
            <a:avLst/>
          </a:prstGeom>
        </p:spPr>
        <p:txBody>
          <a:bodyPr wrap="square" lIns="0" tIns="0" rIns="0" bIns="0" rtlCol="0" anchor="t">
            <a:spAutoFit/>
          </a:bodyPr>
          <a:lstStyle/>
          <a:p>
            <a:pPr algn="just">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ドイツスポーツユーゲント（</a:t>
            </a:r>
            <a:r>
              <a:rPr lang="en-US" altLang="ja-JP" sz="2500" dirty="0" err="1">
                <a:solidFill>
                  <a:srgbClr val="000000"/>
                </a:solidFill>
                <a:latin typeface="BIZ UDPゴシック" panose="020B0400000000000000" pitchFamily="50" charset="-128"/>
                <a:ea typeface="BIZ UDPゴシック" panose="020B0400000000000000" pitchFamily="50" charset="-128"/>
                <a:cs typeface="M+"/>
                <a:sym typeface="M+"/>
              </a:rPr>
              <a:t>dsj</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）は、ドイツオリンピックスポーツ連盟（</a:t>
            </a:r>
            <a:r>
              <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rPr>
              <a:t>DOSB</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）内に位置付けられており、</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just">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ドイツのスポーツ界における青少年活動を担う主要な団体です。ドイツの若者たちにスポーツを通じて</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just">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教育的・社会的な機会を提供することを目的としています。詳しくは以下↓からご覧ください。</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9" name="TextBox 9">
            <a:extLst>
              <a:ext uri="{FF2B5EF4-FFF2-40B4-BE49-F238E27FC236}">
                <a16:creationId xmlns:a16="http://schemas.microsoft.com/office/drawing/2014/main" id="{099186E6-1B38-8813-731B-090D6D20D16E}"/>
              </a:ext>
            </a:extLst>
          </p:cNvPr>
          <p:cNvSpPr txBox="1"/>
          <p:nvPr/>
        </p:nvSpPr>
        <p:spPr>
          <a:xfrm>
            <a:off x="2242634" y="7759588"/>
            <a:ext cx="16045366" cy="1280543"/>
          </a:xfrm>
          <a:prstGeom prst="rect">
            <a:avLst/>
          </a:prstGeom>
        </p:spPr>
        <p:txBody>
          <a:bodyPr wrap="square" lIns="0" tIns="0" rIns="0" bIns="0" rtlCol="0" anchor="t">
            <a:spAutoFit/>
          </a:bodyPr>
          <a:lstStyle/>
          <a:p>
            <a:pPr algn="l">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「スポーツ少年団」が</a:t>
            </a:r>
            <a:r>
              <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rPr>
              <a:t>30</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万円（税込）、</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l">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「総合型地域スポーツクラブ」、「大学・大学院」は</a:t>
            </a:r>
            <a:r>
              <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rPr>
              <a:t>40</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万円（税込）です。</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l">
              <a:lnSpc>
                <a:spcPts val="3500"/>
              </a:lnSpc>
            </a:pP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参加料には</a:t>
            </a:r>
            <a:r>
              <a:rPr lang="ja-JP" altLang="en-US" sz="2500" b="1" u="sng"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rPr>
              <a:t>航空チケット（往復）のほか、ドイツでの</a:t>
            </a:r>
            <a:r>
              <a:rPr lang="en-US" altLang="ja-JP" sz="2500" b="1" u="sng"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rPr>
              <a:t>2</a:t>
            </a:r>
            <a:r>
              <a:rPr lang="ja-JP" altLang="en-US" sz="2500" b="1" u="sng" dirty="0">
                <a:solidFill>
                  <a:schemeClr val="accent6">
                    <a:lumMod val="75000"/>
                  </a:schemeClr>
                </a:solidFill>
                <a:latin typeface="BIZ UDPゴシック" panose="020B0400000000000000" pitchFamily="50" charset="-128"/>
                <a:ea typeface="BIZ UDPゴシック" panose="020B0400000000000000" pitchFamily="50" charset="-128"/>
                <a:cs typeface="M+"/>
                <a:sym typeface="M+"/>
              </a:rPr>
              <a:t>週間分の食費、宿泊費等が含まれます！</a:t>
            </a:r>
            <a:endParaRPr lang="en-US" sz="2500" dirty="0">
              <a:solidFill>
                <a:srgbClr val="000000"/>
              </a:solidFill>
              <a:latin typeface="BIZ UDPゴシック" panose="020B0400000000000000" pitchFamily="50" charset="-128"/>
              <a:ea typeface="BIZ UDPゴシック" panose="020B0400000000000000" pitchFamily="50" charset="-128"/>
              <a:cs typeface="M+"/>
              <a:sym typeface="M+"/>
            </a:endParaRPr>
          </a:p>
        </p:txBody>
      </p:sp>
      <p:grpSp>
        <p:nvGrpSpPr>
          <p:cNvPr id="10" name="Group 10">
            <a:extLst>
              <a:ext uri="{FF2B5EF4-FFF2-40B4-BE49-F238E27FC236}">
                <a16:creationId xmlns:a16="http://schemas.microsoft.com/office/drawing/2014/main" id="{BD8083A8-CF45-14BF-C33B-6FFF62E5E43E}"/>
              </a:ext>
            </a:extLst>
          </p:cNvPr>
          <p:cNvGrpSpPr/>
          <p:nvPr/>
        </p:nvGrpSpPr>
        <p:grpSpPr>
          <a:xfrm>
            <a:off x="918686" y="2121724"/>
            <a:ext cx="1210738" cy="952814"/>
            <a:chOff x="0" y="0"/>
            <a:chExt cx="1614318" cy="1270419"/>
          </a:xfrm>
        </p:grpSpPr>
        <p:grpSp>
          <p:nvGrpSpPr>
            <p:cNvPr id="11" name="Group 11">
              <a:extLst>
                <a:ext uri="{FF2B5EF4-FFF2-40B4-BE49-F238E27FC236}">
                  <a16:creationId xmlns:a16="http://schemas.microsoft.com/office/drawing/2014/main" id="{988980ED-9D43-FF6E-309E-C2420FCB8B1B}"/>
                </a:ext>
              </a:extLst>
            </p:cNvPr>
            <p:cNvGrpSpPr/>
            <p:nvPr/>
          </p:nvGrpSpPr>
          <p:grpSpPr>
            <a:xfrm>
              <a:off x="343899" y="0"/>
              <a:ext cx="1270419" cy="1270419"/>
              <a:chOff x="0" y="0"/>
              <a:chExt cx="812800" cy="812800"/>
            </a:xfrm>
          </p:grpSpPr>
          <p:sp>
            <p:nvSpPr>
              <p:cNvPr id="12" name="Freeform 12">
                <a:extLst>
                  <a:ext uri="{FF2B5EF4-FFF2-40B4-BE49-F238E27FC236}">
                    <a16:creationId xmlns:a16="http://schemas.microsoft.com/office/drawing/2014/main" id="{9F1128B8-6CB7-053E-2FBC-5C5C96092E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3" name="TextBox 13">
                <a:extLst>
                  <a:ext uri="{FF2B5EF4-FFF2-40B4-BE49-F238E27FC236}">
                    <a16:creationId xmlns:a16="http://schemas.microsoft.com/office/drawing/2014/main" id="{1ADFBE36-74E2-64E9-DD37-251FA123F1CE}"/>
                  </a:ext>
                </a:extLst>
              </p:cNvPr>
              <p:cNvSpPr txBox="1"/>
              <p:nvPr/>
            </p:nvSpPr>
            <p:spPr>
              <a:xfrm>
                <a:off x="76200" y="9525"/>
                <a:ext cx="660400" cy="727075"/>
              </a:xfrm>
              <a:prstGeom prst="rect">
                <a:avLst/>
              </a:prstGeom>
            </p:spPr>
            <p:txBody>
              <a:bodyPr lIns="50800" tIns="50800" rIns="50800" bIns="50800" rtlCol="0" anchor="ctr"/>
              <a:lstStyle/>
              <a:p>
                <a:pPr algn="ctr">
                  <a:lnSpc>
                    <a:spcPts val="3565"/>
                  </a:lnSpc>
                </a:pPr>
                <a:endParaRPr>
                  <a:latin typeface="BIZ UDPゴシック" panose="020B0400000000000000" pitchFamily="50" charset="-128"/>
                  <a:ea typeface="BIZ UDPゴシック" panose="020B0400000000000000" pitchFamily="50" charset="-128"/>
                </a:endParaRPr>
              </a:p>
            </p:txBody>
          </p:sp>
        </p:grpSp>
        <p:sp>
          <p:nvSpPr>
            <p:cNvPr id="14" name="TextBox 14">
              <a:extLst>
                <a:ext uri="{FF2B5EF4-FFF2-40B4-BE49-F238E27FC236}">
                  <a16:creationId xmlns:a16="http://schemas.microsoft.com/office/drawing/2014/main" id="{70CFFE20-69FC-CB14-EAE2-19D6010B9B76}"/>
                </a:ext>
              </a:extLst>
            </p:cNvPr>
            <p:cNvSpPr txBox="1"/>
            <p:nvPr/>
          </p:nvSpPr>
          <p:spPr>
            <a:xfrm>
              <a:off x="0" y="205201"/>
              <a:ext cx="1372019" cy="1020879"/>
            </a:xfrm>
            <a:prstGeom prst="rect">
              <a:avLst/>
            </a:prstGeom>
          </p:spPr>
          <p:txBody>
            <a:bodyPr lIns="0" tIns="0" rIns="0" bIns="0" rtlCol="0" anchor="t">
              <a:spAutoFit/>
            </a:bodyPr>
            <a:lstStyle/>
            <a:p>
              <a:pPr algn="ctr">
                <a:lnSpc>
                  <a:spcPts val="7000"/>
                </a:lnSpc>
              </a:pPr>
              <a:r>
                <a:rPr lang="en-US" sz="5000" b="1" dirty="0">
                  <a:solidFill>
                    <a:srgbClr val="C6824B"/>
                  </a:solidFill>
                  <a:latin typeface="BIZ UDPゴシック" panose="020B0400000000000000" pitchFamily="50" charset="-128"/>
                  <a:ea typeface="BIZ UDPゴシック" panose="020B0400000000000000" pitchFamily="50" charset="-128"/>
                  <a:cs typeface="M+ Bold"/>
                  <a:sym typeface="M+ Bold"/>
                </a:rPr>
                <a:t>04</a:t>
              </a:r>
            </a:p>
          </p:txBody>
        </p:sp>
      </p:grpSp>
      <p:grpSp>
        <p:nvGrpSpPr>
          <p:cNvPr id="15" name="Group 15">
            <a:extLst>
              <a:ext uri="{FF2B5EF4-FFF2-40B4-BE49-F238E27FC236}">
                <a16:creationId xmlns:a16="http://schemas.microsoft.com/office/drawing/2014/main" id="{400D9E75-D24B-D0EC-D988-6D993D1E1DF3}"/>
              </a:ext>
            </a:extLst>
          </p:cNvPr>
          <p:cNvGrpSpPr/>
          <p:nvPr/>
        </p:nvGrpSpPr>
        <p:grpSpPr>
          <a:xfrm>
            <a:off x="918686" y="6896100"/>
            <a:ext cx="1210738" cy="952814"/>
            <a:chOff x="0" y="0"/>
            <a:chExt cx="1614318" cy="1270419"/>
          </a:xfrm>
        </p:grpSpPr>
        <p:grpSp>
          <p:nvGrpSpPr>
            <p:cNvPr id="16" name="Group 16">
              <a:extLst>
                <a:ext uri="{FF2B5EF4-FFF2-40B4-BE49-F238E27FC236}">
                  <a16:creationId xmlns:a16="http://schemas.microsoft.com/office/drawing/2014/main" id="{0BDE83B4-B763-8575-C337-D8BBD8CF3183}"/>
                </a:ext>
              </a:extLst>
            </p:cNvPr>
            <p:cNvGrpSpPr/>
            <p:nvPr/>
          </p:nvGrpSpPr>
          <p:grpSpPr>
            <a:xfrm>
              <a:off x="343899" y="0"/>
              <a:ext cx="1270419" cy="1270419"/>
              <a:chOff x="0" y="0"/>
              <a:chExt cx="812800" cy="812800"/>
            </a:xfrm>
          </p:grpSpPr>
          <p:sp>
            <p:nvSpPr>
              <p:cNvPr id="17" name="Freeform 17">
                <a:extLst>
                  <a:ext uri="{FF2B5EF4-FFF2-40B4-BE49-F238E27FC236}">
                    <a16:creationId xmlns:a16="http://schemas.microsoft.com/office/drawing/2014/main" id="{159CB22B-FD22-ACEC-72D9-5B80EB01E8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E8B7"/>
              </a:solidFill>
            </p:spPr>
            <p:txBody>
              <a:bodyPr/>
              <a:lstStyle/>
              <a:p>
                <a:endParaRPr lang="ja-JP" altLang="en-US">
                  <a:latin typeface="BIZ UDPゴシック" panose="020B0400000000000000" pitchFamily="50" charset="-128"/>
                  <a:ea typeface="BIZ UDPゴシック" panose="020B0400000000000000" pitchFamily="50" charset="-128"/>
                </a:endParaRPr>
              </a:p>
            </p:txBody>
          </p:sp>
          <p:sp>
            <p:nvSpPr>
              <p:cNvPr id="18" name="TextBox 18">
                <a:extLst>
                  <a:ext uri="{FF2B5EF4-FFF2-40B4-BE49-F238E27FC236}">
                    <a16:creationId xmlns:a16="http://schemas.microsoft.com/office/drawing/2014/main" id="{7474D631-87B9-0BBC-7B9C-61DA92CD3837}"/>
                  </a:ext>
                </a:extLst>
              </p:cNvPr>
              <p:cNvSpPr txBox="1"/>
              <p:nvPr/>
            </p:nvSpPr>
            <p:spPr>
              <a:xfrm>
                <a:off x="76200" y="9525"/>
                <a:ext cx="660400" cy="727075"/>
              </a:xfrm>
              <a:prstGeom prst="rect">
                <a:avLst/>
              </a:prstGeom>
            </p:spPr>
            <p:txBody>
              <a:bodyPr lIns="50800" tIns="50800" rIns="50800" bIns="50800" rtlCol="0" anchor="ctr"/>
              <a:lstStyle/>
              <a:p>
                <a:pPr algn="ctr">
                  <a:lnSpc>
                    <a:spcPts val="3565"/>
                  </a:lnSpc>
                </a:pPr>
                <a:endParaRPr>
                  <a:latin typeface="BIZ UDPゴシック" panose="020B0400000000000000" pitchFamily="50" charset="-128"/>
                  <a:ea typeface="BIZ UDPゴシック" panose="020B0400000000000000" pitchFamily="50" charset="-128"/>
                </a:endParaRPr>
              </a:p>
            </p:txBody>
          </p:sp>
        </p:grpSp>
        <p:sp>
          <p:nvSpPr>
            <p:cNvPr id="19" name="TextBox 19">
              <a:extLst>
                <a:ext uri="{FF2B5EF4-FFF2-40B4-BE49-F238E27FC236}">
                  <a16:creationId xmlns:a16="http://schemas.microsoft.com/office/drawing/2014/main" id="{48D3157A-736E-9C45-0ADF-BDD242D1390C}"/>
                </a:ext>
              </a:extLst>
            </p:cNvPr>
            <p:cNvSpPr txBox="1"/>
            <p:nvPr/>
          </p:nvSpPr>
          <p:spPr>
            <a:xfrm>
              <a:off x="0" y="205201"/>
              <a:ext cx="1372019" cy="1020879"/>
            </a:xfrm>
            <a:prstGeom prst="rect">
              <a:avLst/>
            </a:prstGeom>
          </p:spPr>
          <p:txBody>
            <a:bodyPr lIns="0" tIns="0" rIns="0" bIns="0" rtlCol="0" anchor="t">
              <a:spAutoFit/>
            </a:bodyPr>
            <a:lstStyle/>
            <a:p>
              <a:pPr algn="ctr">
                <a:lnSpc>
                  <a:spcPts val="7000"/>
                </a:lnSpc>
              </a:pPr>
              <a:r>
                <a:rPr lang="en-US" sz="5000" b="1" dirty="0">
                  <a:solidFill>
                    <a:srgbClr val="C6824B"/>
                  </a:solidFill>
                  <a:latin typeface="BIZ UDPゴシック" panose="020B0400000000000000" pitchFamily="50" charset="-128"/>
                  <a:ea typeface="BIZ UDPゴシック" panose="020B0400000000000000" pitchFamily="50" charset="-128"/>
                  <a:cs typeface="M+ Bold"/>
                  <a:sym typeface="M+ Bold"/>
                </a:rPr>
                <a:t>05</a:t>
              </a:r>
            </a:p>
          </p:txBody>
        </p:sp>
      </p:grpSp>
      <p:pic>
        <p:nvPicPr>
          <p:cNvPr id="2" name="Picture 2">
            <a:hlinkClick r:id="rId2"/>
            <a:extLst>
              <a:ext uri="{FF2B5EF4-FFF2-40B4-BE49-F238E27FC236}">
                <a16:creationId xmlns:a16="http://schemas.microsoft.com/office/drawing/2014/main" id="{BFF4FB89-E55A-0E7A-9199-969895A108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5532" y="5184389"/>
            <a:ext cx="1865502" cy="55790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E3536F3B-E8F4-5908-82F9-AFAD32C718EF}"/>
              </a:ext>
            </a:extLst>
          </p:cNvPr>
          <p:cNvSpPr>
            <a:spLocks noChangeAspect="1" noChangeArrowheads="1"/>
          </p:cNvSpPr>
          <p:nvPr/>
        </p:nvSpPr>
        <p:spPr bwMode="auto">
          <a:xfrm>
            <a:off x="8991599" y="4991099"/>
            <a:ext cx="4934115" cy="49341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8" name="図 27">
            <a:hlinkClick r:id="rId4"/>
            <a:extLst>
              <a:ext uri="{FF2B5EF4-FFF2-40B4-BE49-F238E27FC236}">
                <a16:creationId xmlns:a16="http://schemas.microsoft.com/office/drawing/2014/main" id="{C8FA86D0-BAEE-3319-448F-2F1380DC0395}"/>
              </a:ext>
            </a:extLst>
          </p:cNvPr>
          <p:cNvPicPr>
            <a:picLocks noChangeAspect="1"/>
          </p:cNvPicPr>
          <p:nvPr/>
        </p:nvPicPr>
        <p:blipFill>
          <a:blip r:embed="rId5"/>
          <a:stretch>
            <a:fillRect/>
          </a:stretch>
        </p:blipFill>
        <p:spPr>
          <a:xfrm>
            <a:off x="13131997" y="4784651"/>
            <a:ext cx="2348344" cy="1357988"/>
          </a:xfrm>
          <a:prstGeom prst="rect">
            <a:avLst/>
          </a:prstGeom>
        </p:spPr>
      </p:pic>
      <p:sp>
        <p:nvSpPr>
          <p:cNvPr id="29" name="TextBox 8">
            <a:extLst>
              <a:ext uri="{FF2B5EF4-FFF2-40B4-BE49-F238E27FC236}">
                <a16:creationId xmlns:a16="http://schemas.microsoft.com/office/drawing/2014/main" id="{BBC0C48A-8AE4-1E81-D33A-C7D391A7B3F3}"/>
              </a:ext>
            </a:extLst>
          </p:cNvPr>
          <p:cNvSpPr txBox="1"/>
          <p:nvPr/>
        </p:nvSpPr>
        <p:spPr>
          <a:xfrm>
            <a:off x="2242634" y="5042793"/>
            <a:ext cx="3004900" cy="831703"/>
          </a:xfrm>
          <a:prstGeom prst="rect">
            <a:avLst/>
          </a:prstGeom>
        </p:spPr>
        <p:txBody>
          <a:bodyPr wrap="square" lIns="0" tIns="0" rIns="0" bIns="0" rtlCol="0" anchor="t">
            <a:spAutoFit/>
          </a:bodyPr>
          <a:lstStyle/>
          <a:p>
            <a:pPr algn="just">
              <a:lnSpc>
                <a:spcPts val="3500"/>
              </a:lnSpc>
            </a:pPr>
            <a:r>
              <a:rPr lang="en-US" altLang="ja-JP" sz="2500" dirty="0" err="1">
                <a:solidFill>
                  <a:srgbClr val="000000"/>
                </a:solidFill>
                <a:latin typeface="BIZ UDPゴシック" panose="020B0400000000000000" pitchFamily="50" charset="-128"/>
                <a:ea typeface="BIZ UDPゴシック" panose="020B0400000000000000" pitchFamily="50" charset="-128"/>
                <a:cs typeface="M+"/>
                <a:sym typeface="M+"/>
              </a:rPr>
              <a:t>dsj</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ホームページ☞</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just">
              <a:lnSpc>
                <a:spcPts val="3500"/>
              </a:lnSpc>
            </a:pPr>
            <a:r>
              <a:rPr lang="ja-JP" altLang="en-US" sz="2000" dirty="0">
                <a:solidFill>
                  <a:srgbClr val="000000"/>
                </a:solidFill>
                <a:latin typeface="BIZ UDPゴシック" panose="020B0400000000000000" pitchFamily="50" charset="-128"/>
                <a:ea typeface="BIZ UDPゴシック" panose="020B0400000000000000" pitchFamily="50" charset="-128"/>
                <a:cs typeface="M+"/>
                <a:sym typeface="M+"/>
              </a:rPr>
              <a:t>クリックまたは</a:t>
            </a:r>
            <a:r>
              <a:rPr lang="en-US" altLang="ja-JP" sz="2000" dirty="0">
                <a:solidFill>
                  <a:srgbClr val="000000"/>
                </a:solidFill>
                <a:latin typeface="BIZ UDPゴシック" panose="020B0400000000000000" pitchFamily="50" charset="-128"/>
                <a:ea typeface="BIZ UDPゴシック" panose="020B0400000000000000" pitchFamily="50" charset="-128"/>
                <a:cs typeface="M+"/>
                <a:sym typeface="M+"/>
              </a:rPr>
              <a:t>QR</a:t>
            </a:r>
            <a:r>
              <a:rPr lang="ja-JP" altLang="en-US" sz="2000" dirty="0">
                <a:solidFill>
                  <a:srgbClr val="000000"/>
                </a:solidFill>
                <a:latin typeface="BIZ UDPゴシック" panose="020B0400000000000000" pitchFamily="50" charset="-128"/>
                <a:ea typeface="BIZ UDPゴシック" panose="020B0400000000000000" pitchFamily="50" charset="-128"/>
                <a:cs typeface="M+"/>
                <a:sym typeface="M+"/>
              </a:rPr>
              <a:t>コード</a:t>
            </a:r>
            <a:endParaRPr lang="en-US" altLang="ja-JP" sz="2000" dirty="0">
              <a:solidFill>
                <a:srgbClr val="000000"/>
              </a:solidFill>
              <a:latin typeface="BIZ UDPゴシック" panose="020B0400000000000000" pitchFamily="50" charset="-128"/>
              <a:ea typeface="BIZ UDPゴシック" panose="020B0400000000000000" pitchFamily="50" charset="-128"/>
              <a:cs typeface="M+"/>
              <a:sym typeface="M+"/>
            </a:endParaRPr>
          </a:p>
        </p:txBody>
      </p:sp>
      <p:pic>
        <p:nvPicPr>
          <p:cNvPr id="2054" name="Picture 6">
            <a:extLst>
              <a:ext uri="{FF2B5EF4-FFF2-40B4-BE49-F238E27FC236}">
                <a16:creationId xmlns:a16="http://schemas.microsoft.com/office/drawing/2014/main" id="{BEA98AF5-853A-A846-8AFE-30D6D0145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0994" y="4668341"/>
            <a:ext cx="1580605" cy="158060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8">
            <a:extLst>
              <a:ext uri="{FF2B5EF4-FFF2-40B4-BE49-F238E27FC236}">
                <a16:creationId xmlns:a16="http://schemas.microsoft.com/office/drawing/2014/main" id="{53BABA66-CB9B-5F48-3B4E-048F71F1F0A9}"/>
              </a:ext>
            </a:extLst>
          </p:cNvPr>
          <p:cNvSpPr txBox="1"/>
          <p:nvPr/>
        </p:nvSpPr>
        <p:spPr>
          <a:xfrm>
            <a:off x="9962660" y="5042793"/>
            <a:ext cx="3004900" cy="822405"/>
          </a:xfrm>
          <a:prstGeom prst="rect">
            <a:avLst/>
          </a:prstGeom>
        </p:spPr>
        <p:txBody>
          <a:bodyPr wrap="square" lIns="0" tIns="0" rIns="0" bIns="0" rtlCol="0" anchor="t">
            <a:spAutoFit/>
          </a:bodyPr>
          <a:lstStyle/>
          <a:p>
            <a:pPr algn="just">
              <a:lnSpc>
                <a:spcPts val="3500"/>
              </a:lnSpc>
            </a:pPr>
            <a:r>
              <a:rPr lang="en-US" altLang="ja-JP" sz="2500" dirty="0" err="1">
                <a:solidFill>
                  <a:srgbClr val="000000"/>
                </a:solidFill>
                <a:latin typeface="BIZ UDPゴシック" panose="020B0400000000000000" pitchFamily="50" charset="-128"/>
                <a:ea typeface="BIZ UDPゴシック" panose="020B0400000000000000" pitchFamily="50" charset="-128"/>
                <a:cs typeface="M+"/>
                <a:sym typeface="M+"/>
              </a:rPr>
              <a:t>dsj</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紹介動画</a:t>
            </a:r>
            <a:r>
              <a:rPr lang="ja-JP" altLang="en-US" sz="1600" dirty="0">
                <a:solidFill>
                  <a:srgbClr val="000000"/>
                </a:solidFill>
                <a:latin typeface="BIZ UDPゴシック" panose="020B0400000000000000" pitchFamily="50" charset="-128"/>
                <a:ea typeface="BIZ UDPゴシック" panose="020B0400000000000000" pitchFamily="50" charset="-128"/>
                <a:cs typeface="M+"/>
                <a:sym typeface="M+"/>
              </a:rPr>
              <a:t>（日本語）</a:t>
            </a:r>
            <a:r>
              <a:rPr lang="ja-JP" altLang="en-US" sz="2500" dirty="0">
                <a:solidFill>
                  <a:srgbClr val="000000"/>
                </a:solidFill>
                <a:latin typeface="BIZ UDPゴシック" panose="020B0400000000000000" pitchFamily="50" charset="-128"/>
                <a:ea typeface="BIZ UDPゴシック" panose="020B0400000000000000" pitchFamily="50" charset="-128"/>
                <a:cs typeface="M+"/>
                <a:sym typeface="M+"/>
              </a:rPr>
              <a:t>☞</a:t>
            </a:r>
            <a:endParaRPr lang="en-US" altLang="ja-JP" sz="2500" dirty="0">
              <a:solidFill>
                <a:srgbClr val="000000"/>
              </a:solidFill>
              <a:latin typeface="BIZ UDPゴシック" panose="020B0400000000000000" pitchFamily="50" charset="-128"/>
              <a:ea typeface="BIZ UDPゴシック" panose="020B0400000000000000" pitchFamily="50" charset="-128"/>
              <a:cs typeface="M+"/>
              <a:sym typeface="M+"/>
            </a:endParaRPr>
          </a:p>
          <a:p>
            <a:pPr algn="just">
              <a:lnSpc>
                <a:spcPts val="3500"/>
              </a:lnSpc>
            </a:pPr>
            <a:r>
              <a:rPr lang="ja-JP" altLang="en-US" sz="2000" dirty="0">
                <a:solidFill>
                  <a:srgbClr val="000000"/>
                </a:solidFill>
                <a:latin typeface="BIZ UDPゴシック" panose="020B0400000000000000" pitchFamily="50" charset="-128"/>
                <a:ea typeface="BIZ UDPゴシック" panose="020B0400000000000000" pitchFamily="50" charset="-128"/>
                <a:cs typeface="M+"/>
                <a:sym typeface="M+"/>
              </a:rPr>
              <a:t>クリックまたは</a:t>
            </a:r>
            <a:r>
              <a:rPr lang="en-US" altLang="ja-JP" sz="2000" dirty="0">
                <a:solidFill>
                  <a:srgbClr val="000000"/>
                </a:solidFill>
                <a:latin typeface="BIZ UDPゴシック" panose="020B0400000000000000" pitchFamily="50" charset="-128"/>
                <a:ea typeface="BIZ UDPゴシック" panose="020B0400000000000000" pitchFamily="50" charset="-128"/>
                <a:cs typeface="M+"/>
                <a:sym typeface="M+"/>
              </a:rPr>
              <a:t>QR</a:t>
            </a:r>
            <a:r>
              <a:rPr lang="ja-JP" altLang="en-US" sz="2000" dirty="0">
                <a:solidFill>
                  <a:srgbClr val="000000"/>
                </a:solidFill>
                <a:latin typeface="BIZ UDPゴシック" panose="020B0400000000000000" pitchFamily="50" charset="-128"/>
                <a:ea typeface="BIZ UDPゴシック" panose="020B0400000000000000" pitchFamily="50" charset="-128"/>
                <a:cs typeface="M+"/>
                <a:sym typeface="M+"/>
              </a:rPr>
              <a:t>コード</a:t>
            </a:r>
            <a:endParaRPr lang="en-US" altLang="ja-JP" sz="2000" dirty="0">
              <a:solidFill>
                <a:srgbClr val="000000"/>
              </a:solidFill>
              <a:latin typeface="BIZ UDPゴシック" panose="020B0400000000000000" pitchFamily="50" charset="-128"/>
              <a:ea typeface="BIZ UDPゴシック" panose="020B0400000000000000" pitchFamily="50" charset="-128"/>
              <a:cs typeface="M+"/>
              <a:sym typeface="M+"/>
            </a:endParaRPr>
          </a:p>
        </p:txBody>
      </p:sp>
      <p:pic>
        <p:nvPicPr>
          <p:cNvPr id="2056" name="Picture 8">
            <a:extLst>
              <a:ext uri="{FF2B5EF4-FFF2-40B4-BE49-F238E27FC236}">
                <a16:creationId xmlns:a16="http://schemas.microsoft.com/office/drawing/2014/main" id="{9E7CA042-807F-44B4-8C2A-7A0989F6C7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49327" y="4674735"/>
            <a:ext cx="1580605" cy="1580605"/>
          </a:xfrm>
          <a:prstGeom prst="rect">
            <a:avLst/>
          </a:prstGeom>
          <a:noFill/>
          <a:extLst>
            <a:ext uri="{909E8E84-426E-40DD-AFC4-6F175D3DCCD1}">
              <a14:hiddenFill xmlns:a14="http://schemas.microsoft.com/office/drawing/2010/main">
                <a:solidFill>
                  <a:srgbClr val="FFFFFF"/>
                </a:solidFill>
              </a14:hiddenFill>
            </a:ext>
          </a:extLst>
        </p:spPr>
      </p:pic>
      <p:sp>
        <p:nvSpPr>
          <p:cNvPr id="20" name="フッター プレースホルダー 2">
            <a:extLst>
              <a:ext uri="{FF2B5EF4-FFF2-40B4-BE49-F238E27FC236}">
                <a16:creationId xmlns:a16="http://schemas.microsoft.com/office/drawing/2014/main" id="{D0790C13-4815-1CBA-0382-D8D6CA4671E2}"/>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94741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71362E1-DBD9-3046-61A4-6819920A0BC9}"/>
            </a:ext>
          </a:extLst>
        </p:cNvPr>
        <p:cNvGrpSpPr/>
        <p:nvPr/>
      </p:nvGrpSpPr>
      <p:grpSpPr>
        <a:xfrm>
          <a:off x="0" y="0"/>
          <a:ext cx="0" cy="0"/>
          <a:chOff x="0" y="0"/>
          <a:chExt cx="0" cy="0"/>
        </a:xfrm>
      </p:grpSpPr>
      <p:pic>
        <p:nvPicPr>
          <p:cNvPr id="13" name="図 12" descr="草, 屋外, 人, スポーツ が含まれている画像&#10;&#10;自動的に生成された説明">
            <a:extLst>
              <a:ext uri="{FF2B5EF4-FFF2-40B4-BE49-F238E27FC236}">
                <a16:creationId xmlns:a16="http://schemas.microsoft.com/office/drawing/2014/main" id="{2692D893-C89F-95B3-86E8-5129442ADC5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936267" y="1028700"/>
            <a:ext cx="10970323" cy="8229600"/>
          </a:xfrm>
          <a:prstGeom prst="rect">
            <a:avLst/>
          </a:prstGeom>
        </p:spPr>
      </p:pic>
      <p:grpSp>
        <p:nvGrpSpPr>
          <p:cNvPr id="3" name="Group 3">
            <a:extLst>
              <a:ext uri="{FF2B5EF4-FFF2-40B4-BE49-F238E27FC236}">
                <a16:creationId xmlns:a16="http://schemas.microsoft.com/office/drawing/2014/main" id="{BB647F45-6D3B-C1E1-DFDD-C01E658FE62E}"/>
              </a:ext>
            </a:extLst>
          </p:cNvPr>
          <p:cNvGrpSpPr/>
          <p:nvPr/>
        </p:nvGrpSpPr>
        <p:grpSpPr>
          <a:xfrm>
            <a:off x="2741470" y="3865159"/>
            <a:ext cx="12805061" cy="1735541"/>
            <a:chOff x="0" y="0"/>
            <a:chExt cx="2980292" cy="557583"/>
          </a:xfrm>
        </p:grpSpPr>
        <p:sp>
          <p:nvSpPr>
            <p:cNvPr id="4" name="Freeform 4">
              <a:extLst>
                <a:ext uri="{FF2B5EF4-FFF2-40B4-BE49-F238E27FC236}">
                  <a16:creationId xmlns:a16="http://schemas.microsoft.com/office/drawing/2014/main" id="{6200AAC0-B665-92A7-A14F-B1A3293E21BC}"/>
                </a:ext>
              </a:extLst>
            </p:cNvPr>
            <p:cNvSpPr/>
            <p:nvPr/>
          </p:nvSpPr>
          <p:spPr>
            <a:xfrm>
              <a:off x="0" y="0"/>
              <a:ext cx="2980292" cy="557583"/>
            </a:xfrm>
            <a:custGeom>
              <a:avLst/>
              <a:gdLst/>
              <a:ahLst/>
              <a:cxnLst/>
              <a:rect l="l" t="t" r="r" b="b"/>
              <a:pathLst>
                <a:path w="2980292" h="557583">
                  <a:moveTo>
                    <a:pt x="0" y="0"/>
                  </a:moveTo>
                  <a:lnTo>
                    <a:pt x="2980292" y="0"/>
                  </a:lnTo>
                  <a:lnTo>
                    <a:pt x="2980292" y="557583"/>
                  </a:lnTo>
                  <a:lnTo>
                    <a:pt x="0" y="557583"/>
                  </a:lnTo>
                  <a:close/>
                </a:path>
              </a:pathLst>
            </a:custGeom>
            <a:solidFill>
              <a:srgbClr val="B79813">
                <a:alpha val="80000"/>
              </a:srgbClr>
            </a:solidFill>
          </p:spPr>
          <p:txBody>
            <a:bodyPr/>
            <a:lstStyle/>
            <a:p>
              <a:endParaRPr lang="ja-JP" altLang="en-US"/>
            </a:p>
          </p:txBody>
        </p:sp>
        <p:sp>
          <p:nvSpPr>
            <p:cNvPr id="5" name="TextBox 5">
              <a:extLst>
                <a:ext uri="{FF2B5EF4-FFF2-40B4-BE49-F238E27FC236}">
                  <a16:creationId xmlns:a16="http://schemas.microsoft.com/office/drawing/2014/main" id="{C010F2CB-37C6-2518-8B88-FE568F4B1A71}"/>
                </a:ext>
              </a:extLst>
            </p:cNvPr>
            <p:cNvSpPr txBox="1"/>
            <p:nvPr/>
          </p:nvSpPr>
          <p:spPr>
            <a:xfrm>
              <a:off x="0" y="-47625"/>
              <a:ext cx="2980292" cy="605208"/>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188E0FFC-3AF6-D282-28E8-5109E1B95468}"/>
              </a:ext>
            </a:extLst>
          </p:cNvPr>
          <p:cNvSpPr txBox="1"/>
          <p:nvPr/>
        </p:nvSpPr>
        <p:spPr>
          <a:xfrm>
            <a:off x="2686873" y="3695700"/>
            <a:ext cx="12914255" cy="1735540"/>
          </a:xfrm>
          <a:prstGeom prst="rect">
            <a:avLst/>
          </a:prstGeom>
        </p:spPr>
        <p:txBody>
          <a:bodyPr wrap="square" lIns="0" tIns="0" rIns="0" bIns="0" rtlCol="0" anchor="t">
            <a:spAutoFit/>
          </a:bodyPr>
          <a:lstStyle/>
          <a:p>
            <a:pPr algn="ctr">
              <a:lnSpc>
                <a:spcPts val="16163"/>
              </a:lnSpc>
              <a:spcBef>
                <a:spcPct val="0"/>
              </a:spcBef>
            </a:pPr>
            <a:r>
              <a:rPr lang="ja-JP" alt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rPr>
              <a:t>スポーツ少年団概要</a:t>
            </a:r>
            <a:endParaRPr 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endParaRPr>
          </a:p>
        </p:txBody>
      </p:sp>
      <p:sp>
        <p:nvSpPr>
          <p:cNvPr id="8" name="TextBox 8">
            <a:extLst>
              <a:ext uri="{FF2B5EF4-FFF2-40B4-BE49-F238E27FC236}">
                <a16:creationId xmlns:a16="http://schemas.microsoft.com/office/drawing/2014/main" id="{8121850B-36F7-1894-C0A7-9423C584FF43}"/>
              </a:ext>
            </a:extLst>
          </p:cNvPr>
          <p:cNvSpPr txBox="1"/>
          <p:nvPr/>
        </p:nvSpPr>
        <p:spPr>
          <a:xfrm>
            <a:off x="14557476" y="1610391"/>
            <a:ext cx="3314700" cy="594265"/>
          </a:xfrm>
          <a:prstGeom prst="rect">
            <a:avLst/>
          </a:prstGeom>
        </p:spPr>
        <p:txBody>
          <a:bodyPr wrap="square" lIns="0" tIns="0" rIns="0" bIns="0" rtlCol="0" anchor="t">
            <a:spAutoFit/>
          </a:bodyPr>
          <a:lstStyle/>
          <a:p>
            <a:pPr algn="ctr">
              <a:lnSpc>
                <a:spcPts val="2519"/>
              </a:lnSpc>
              <a:spcBef>
                <a:spcPct val="0"/>
              </a:spcBef>
            </a:pPr>
            <a:r>
              <a:rPr lang="ja-JP" alt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rPr>
              <a:t>公益財団法人日本スポーツ協会</a:t>
            </a:r>
            <a:endParaRPr lang="en-US" altLang="ja-JP"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a:p>
            <a:pPr algn="ctr">
              <a:lnSpc>
                <a:spcPts val="2519"/>
              </a:lnSpc>
              <a:spcBef>
                <a:spcPct val="0"/>
              </a:spcBef>
            </a:pPr>
            <a:r>
              <a:rPr lang="ja-JP" alt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日本スポーツ少年団</a:t>
            </a:r>
            <a:endParaRPr 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pic>
        <p:nvPicPr>
          <p:cNvPr id="15" name="図 14" descr="アイコン&#10;&#10;自動的に生成された説明">
            <a:extLst>
              <a:ext uri="{FF2B5EF4-FFF2-40B4-BE49-F238E27FC236}">
                <a16:creationId xmlns:a16="http://schemas.microsoft.com/office/drawing/2014/main" id="{0CCFD68D-A17A-9DD3-A97B-4DD28C258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0248" y="291091"/>
            <a:ext cx="1349156" cy="1180512"/>
          </a:xfrm>
          <a:prstGeom prst="rect">
            <a:avLst/>
          </a:prstGeom>
        </p:spPr>
      </p:pic>
      <p:sp>
        <p:nvSpPr>
          <p:cNvPr id="7" name="フッター プレースホルダー 2">
            <a:extLst>
              <a:ext uri="{FF2B5EF4-FFF2-40B4-BE49-F238E27FC236}">
                <a16:creationId xmlns:a16="http://schemas.microsoft.com/office/drawing/2014/main" id="{065FB222-5FA9-430B-1963-E7B2988F2E23}"/>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1375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895350"/>
            <a:ext cx="6972300"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スポーツ少年団の概要</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4" name="TextBox 4"/>
          <p:cNvSpPr txBox="1"/>
          <p:nvPr/>
        </p:nvSpPr>
        <p:spPr>
          <a:xfrm>
            <a:off x="9220669" y="3279787"/>
            <a:ext cx="8583243" cy="856004"/>
          </a:xfrm>
          <a:prstGeom prst="rect">
            <a:avLst/>
          </a:prstGeom>
        </p:spPr>
        <p:txBody>
          <a:bodyPr lIns="0" tIns="0" rIns="0" bIns="0" rtlCol="0" anchor="t">
            <a:spAutoFit/>
          </a:bodyPr>
          <a:lstStyle/>
          <a:p>
            <a:pPr algn="l">
              <a:lnSpc>
                <a:spcPts val="3640"/>
              </a:lnSpc>
            </a:pP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団数</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約</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2</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４</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,000</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団　</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団員</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約</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5</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１</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0,000</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人</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algn="l">
              <a:lnSpc>
                <a:spcPts val="3640"/>
              </a:lnSpc>
            </a:pP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指導者等</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約１２６</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,000</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人</a:t>
            </a:r>
            <a:endParaRPr lang="en-US"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5" name="TextBox 5"/>
          <p:cNvSpPr txBox="1"/>
          <p:nvPr/>
        </p:nvSpPr>
        <p:spPr>
          <a:xfrm>
            <a:off x="6374223" y="2487161"/>
            <a:ext cx="2846446" cy="470898"/>
          </a:xfrm>
          <a:prstGeom prst="rect">
            <a:avLst/>
          </a:prstGeom>
        </p:spPr>
        <p:txBody>
          <a:bodyPr lIns="0" tIns="0" rIns="0" bIns="0" rtlCol="0" anchor="ctr">
            <a:spAutoFit/>
          </a:bodyPr>
          <a:lstStyle/>
          <a:p>
            <a:pPr algn="l">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創設</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7" name="TextBox 7"/>
          <p:cNvSpPr txBox="1"/>
          <p:nvPr/>
        </p:nvSpPr>
        <p:spPr>
          <a:xfrm>
            <a:off x="6374223" y="3281999"/>
            <a:ext cx="2846446" cy="766877"/>
          </a:xfrm>
          <a:prstGeom prst="rect">
            <a:avLst/>
          </a:prstGeom>
        </p:spPr>
        <p:txBody>
          <a:bodyPr lIns="0" tIns="0" rIns="0" bIns="0" rtlCol="0" anchor="ctr">
            <a:spAutoFit/>
          </a:bodyPr>
          <a:lstStyle/>
          <a:p>
            <a:pPr algn="l">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登録数</a:t>
            </a:r>
            <a:endParaRPr lang="en-US" altLang="ja-JP"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a:p>
            <a:pPr algn="l"/>
            <a:r>
              <a:rPr lang="ja-JP" altLang="en-US" sz="1400" b="1" spc="310" dirty="0">
                <a:solidFill>
                  <a:srgbClr val="B79813"/>
                </a:solidFill>
                <a:latin typeface="BIZ UDPゴシック" panose="020B0400000000000000" pitchFamily="50" charset="-128"/>
                <a:ea typeface="BIZ UDPゴシック" panose="020B0400000000000000" pitchFamily="50" charset="-128"/>
                <a:cs typeface="M+ Bold"/>
                <a:sym typeface="M+ Bold"/>
              </a:rPr>
              <a:t>（令和７年度時点）</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9" name="TextBox 9"/>
          <p:cNvSpPr txBox="1"/>
          <p:nvPr/>
        </p:nvSpPr>
        <p:spPr>
          <a:xfrm>
            <a:off x="6374223" y="4517810"/>
            <a:ext cx="2846446" cy="470898"/>
          </a:xfrm>
          <a:prstGeom prst="rect">
            <a:avLst/>
          </a:prstGeom>
        </p:spPr>
        <p:txBody>
          <a:bodyPr lIns="0" tIns="0" rIns="0" bIns="0" rtlCol="0" anchor="t">
            <a:spAutoFit/>
          </a:bodyPr>
          <a:lstStyle/>
          <a:p>
            <a:pPr algn="l">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組織</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12" name="TextBox 12"/>
          <p:cNvSpPr txBox="1"/>
          <p:nvPr/>
        </p:nvSpPr>
        <p:spPr>
          <a:xfrm>
            <a:off x="9220669" y="2498416"/>
            <a:ext cx="8038631" cy="394339"/>
          </a:xfrm>
          <a:prstGeom prst="rect">
            <a:avLst/>
          </a:prstGeom>
        </p:spPr>
        <p:txBody>
          <a:bodyPr lIns="0" tIns="0" rIns="0" bIns="0" rtlCol="0" anchor="t">
            <a:spAutoFit/>
          </a:bodyPr>
          <a:lstStyle/>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昭和</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37</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1962</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）年</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6</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月</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23</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日</a:t>
            </a:r>
            <a:endParaRPr lang="en-US"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pic>
        <p:nvPicPr>
          <p:cNvPr id="21" name="図 20" descr="アイコン&#10;&#10;自動的に生成された説明">
            <a:extLst>
              <a:ext uri="{FF2B5EF4-FFF2-40B4-BE49-F238E27FC236}">
                <a16:creationId xmlns:a16="http://schemas.microsoft.com/office/drawing/2014/main" id="{D4C6A0CB-C3B4-844D-4C88-0CEDC7E976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640" y="3108005"/>
            <a:ext cx="4648200" cy="4067177"/>
          </a:xfrm>
          <a:prstGeom prst="rect">
            <a:avLst/>
          </a:prstGeom>
        </p:spPr>
      </p:pic>
      <p:sp>
        <p:nvSpPr>
          <p:cNvPr id="24" name="吹き出し: 円形 23">
            <a:extLst>
              <a:ext uri="{FF2B5EF4-FFF2-40B4-BE49-F238E27FC236}">
                <a16:creationId xmlns:a16="http://schemas.microsoft.com/office/drawing/2014/main" id="{F6EE1DB6-DFE2-3B0F-7D1F-5F21A09F43CB}"/>
              </a:ext>
            </a:extLst>
          </p:cNvPr>
          <p:cNvSpPr/>
          <p:nvPr/>
        </p:nvSpPr>
        <p:spPr>
          <a:xfrm>
            <a:off x="14706600" y="1562100"/>
            <a:ext cx="3238500" cy="1329865"/>
          </a:xfrm>
          <a:prstGeom prst="wedgeEllipseCallout">
            <a:avLst>
              <a:gd name="adj1" fmla="val -33054"/>
              <a:gd name="adj2" fmla="val 74815"/>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latin typeface="BIZ UDPゴシック" panose="020B0400000000000000" pitchFamily="50" charset="-128"/>
                <a:ea typeface="BIZ UDPゴシック" panose="020B0400000000000000" pitchFamily="50" charset="-128"/>
              </a:rPr>
              <a:t>日本最大の</a:t>
            </a:r>
            <a:endParaRPr kumimoji="1" lang="en-US" altLang="ja-JP" sz="24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400" b="1" dirty="0">
                <a:solidFill>
                  <a:schemeClr val="bg1"/>
                </a:solidFill>
                <a:latin typeface="BIZ UDPゴシック" panose="020B0400000000000000" pitchFamily="50" charset="-128"/>
                <a:ea typeface="BIZ UDPゴシック" panose="020B0400000000000000" pitchFamily="50" charset="-128"/>
              </a:rPr>
              <a:t>青少年スポーツ団体！</a:t>
            </a:r>
          </a:p>
        </p:txBody>
      </p:sp>
      <p:sp>
        <p:nvSpPr>
          <p:cNvPr id="26" name="TextBox 4">
            <a:extLst>
              <a:ext uri="{FF2B5EF4-FFF2-40B4-BE49-F238E27FC236}">
                <a16:creationId xmlns:a16="http://schemas.microsoft.com/office/drawing/2014/main" id="{29AD7AF1-61EC-CC98-A103-B91126DFE0FA}"/>
              </a:ext>
            </a:extLst>
          </p:cNvPr>
          <p:cNvSpPr txBox="1"/>
          <p:nvPr/>
        </p:nvSpPr>
        <p:spPr>
          <a:xfrm>
            <a:off x="9220668" y="4522823"/>
            <a:ext cx="8583243" cy="1779333"/>
          </a:xfrm>
          <a:prstGeom prst="rect">
            <a:avLst/>
          </a:prstGeom>
        </p:spPr>
        <p:txBody>
          <a:bodyPr lIns="0" tIns="0" rIns="0" bIns="0" rtlCol="0" anchor="t">
            <a:spAutoFit/>
          </a:bodyPr>
          <a:lstStyle/>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日本スポーツ少年団（</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1</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都道府県スポーツ少年団（</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47</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市区町村スポーツ少年団（約</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1,500</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単位スポーツ少年団（約２４</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,000</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a:t>
            </a:r>
            <a:endParaRPr lang="en-US"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27" name="TextBox 9">
            <a:extLst>
              <a:ext uri="{FF2B5EF4-FFF2-40B4-BE49-F238E27FC236}">
                <a16:creationId xmlns:a16="http://schemas.microsoft.com/office/drawing/2014/main" id="{3D3D59B8-44B4-BD6F-4A9A-065137E39C2E}"/>
              </a:ext>
            </a:extLst>
          </p:cNvPr>
          <p:cNvSpPr txBox="1"/>
          <p:nvPr/>
        </p:nvSpPr>
        <p:spPr>
          <a:xfrm>
            <a:off x="6374223" y="6683217"/>
            <a:ext cx="2846446" cy="470898"/>
          </a:xfrm>
          <a:prstGeom prst="rect">
            <a:avLst/>
          </a:prstGeom>
        </p:spPr>
        <p:txBody>
          <a:bodyPr lIns="0" tIns="0" rIns="0" bIns="0" rtlCol="0" anchor="t">
            <a:spAutoFit/>
          </a:bodyPr>
          <a:lstStyle/>
          <a:p>
            <a:pPr algn="l">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理念</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28" name="TextBox 4">
            <a:extLst>
              <a:ext uri="{FF2B5EF4-FFF2-40B4-BE49-F238E27FC236}">
                <a16:creationId xmlns:a16="http://schemas.microsoft.com/office/drawing/2014/main" id="{FDFDD209-DB36-097A-922D-2E11FB2BC83C}"/>
              </a:ext>
            </a:extLst>
          </p:cNvPr>
          <p:cNvSpPr txBox="1"/>
          <p:nvPr/>
        </p:nvSpPr>
        <p:spPr>
          <a:xfrm>
            <a:off x="9220668" y="6683217"/>
            <a:ext cx="8583243" cy="1317668"/>
          </a:xfrm>
          <a:prstGeom prst="rect">
            <a:avLst/>
          </a:prstGeom>
        </p:spPr>
        <p:txBody>
          <a:bodyPr lIns="0" tIns="0" rIns="0" bIns="0" rtlCol="0" anchor="t">
            <a:spAutoFit/>
          </a:bodyPr>
          <a:lstStyle/>
          <a:p>
            <a:pPr marL="457200" indent="-457200" algn="l">
              <a:lnSpc>
                <a:spcPts val="3640"/>
              </a:lnSpc>
              <a:buFont typeface="Wingdings" panose="05000000000000000000" pitchFamily="2" charset="2"/>
              <a:buChar char="ü"/>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一人でも多くの青少年にスポーツの歓びを提供する</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marL="457200" indent="-457200" algn="l">
              <a:lnSpc>
                <a:spcPts val="3640"/>
              </a:lnSpc>
              <a:buFont typeface="Wingdings" panose="05000000000000000000" pitchFamily="2" charset="2"/>
              <a:buChar char="ü"/>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スポーツを通して青少年のこころとからだを育てる</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marL="457200" indent="-457200" algn="l">
              <a:lnSpc>
                <a:spcPts val="3640"/>
              </a:lnSpc>
              <a:buFont typeface="Wingdings" panose="05000000000000000000" pitchFamily="2" charset="2"/>
              <a:buChar char="ü"/>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スポーツで人々をつなぎ、地域づくりに貢献する</a:t>
            </a:r>
            <a:endParaRPr lang="en-US"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29" name="TextBox 12">
            <a:extLst>
              <a:ext uri="{FF2B5EF4-FFF2-40B4-BE49-F238E27FC236}">
                <a16:creationId xmlns:a16="http://schemas.microsoft.com/office/drawing/2014/main" id="{6458CB58-D87C-E51C-01C3-1DE748222B4D}"/>
              </a:ext>
            </a:extLst>
          </p:cNvPr>
          <p:cNvSpPr txBox="1"/>
          <p:nvPr/>
        </p:nvSpPr>
        <p:spPr>
          <a:xfrm>
            <a:off x="754039" y="7770295"/>
            <a:ext cx="4859791" cy="1317668"/>
          </a:xfrm>
          <a:prstGeom prst="rect">
            <a:avLst/>
          </a:prstGeom>
        </p:spPr>
        <p:txBody>
          <a:bodyPr wrap="square" lIns="0" tIns="0" rIns="0" bIns="0" rtlCol="0" anchor="t">
            <a:spAutoFit/>
          </a:bodyPr>
          <a:lstStyle/>
          <a:p>
            <a:pPr algn="ctr">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↑スポーツ少年団マーク</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algn="ctr">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若葉は伸びる少年を、</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algn="ctr">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五輪はスポーツと連帯を象徴</a:t>
            </a:r>
            <a:endParaRPr lang="en-US"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6" name="フッター プレースホルダー 2">
            <a:extLst>
              <a:ext uri="{FF2B5EF4-FFF2-40B4-BE49-F238E27FC236}">
                <a16:creationId xmlns:a16="http://schemas.microsoft.com/office/drawing/2014/main" id="{F6217100-4E4A-F17A-CCE0-DCD473B6A3E6}"/>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 name="TextBox 8">
            <a:extLst>
              <a:ext uri="{FF2B5EF4-FFF2-40B4-BE49-F238E27FC236}">
                <a16:creationId xmlns:a16="http://schemas.microsoft.com/office/drawing/2014/main" id="{AED0C01A-DC3D-8BFB-C75D-6ACF362F67D0}"/>
              </a:ext>
            </a:extLst>
          </p:cNvPr>
          <p:cNvSpPr txBox="1"/>
          <p:nvPr/>
        </p:nvSpPr>
        <p:spPr>
          <a:xfrm>
            <a:off x="13341655" y="8936987"/>
            <a:ext cx="3004900" cy="822405"/>
          </a:xfrm>
          <a:prstGeom prst="rect">
            <a:avLst/>
          </a:prstGeom>
        </p:spPr>
        <p:txBody>
          <a:bodyPr wrap="square" lIns="0" tIns="0" rIns="0" bIns="0" rtlCol="0" anchor="t">
            <a:spAutoFit/>
          </a:bodyPr>
          <a:lstStyle/>
          <a:p>
            <a:pPr algn="just">
              <a:lnSpc>
                <a:spcPts val="3500"/>
              </a:lnSpc>
            </a:pPr>
            <a:r>
              <a:rPr lang="ja-JP" altLang="en-US" sz="2000" dirty="0">
                <a:solidFill>
                  <a:srgbClr val="000000"/>
                </a:solidFill>
                <a:latin typeface="BIZ UDPゴシック" panose="020B0400000000000000" pitchFamily="50" charset="-128"/>
                <a:ea typeface="BIZ UDPゴシック" panose="020B0400000000000000" pitchFamily="50" charset="-128"/>
                <a:cs typeface="M+"/>
                <a:sym typeface="M+"/>
              </a:rPr>
              <a:t>日本スポーツ少年団</a:t>
            </a:r>
            <a:r>
              <a:rPr lang="en-US" altLang="ja-JP" sz="2000" dirty="0">
                <a:solidFill>
                  <a:srgbClr val="000000"/>
                </a:solidFill>
                <a:latin typeface="BIZ UDPゴシック" panose="020B0400000000000000" pitchFamily="50" charset="-128"/>
                <a:ea typeface="BIZ UDPゴシック" panose="020B0400000000000000" pitchFamily="50" charset="-128"/>
                <a:cs typeface="M+"/>
                <a:sym typeface="M+"/>
              </a:rPr>
              <a:t>HP</a:t>
            </a:r>
            <a:r>
              <a:rPr lang="ja-JP" altLang="en-US" sz="2800" dirty="0">
                <a:solidFill>
                  <a:srgbClr val="000000"/>
                </a:solidFill>
                <a:latin typeface="BIZ UDPゴシック" panose="020B0400000000000000" pitchFamily="50" charset="-128"/>
                <a:ea typeface="BIZ UDPゴシック" panose="020B0400000000000000" pitchFamily="50" charset="-128"/>
                <a:cs typeface="M+"/>
                <a:sym typeface="M+"/>
              </a:rPr>
              <a:t>☞</a:t>
            </a:r>
            <a:endParaRPr lang="en-US" altLang="ja-JP" sz="2000" dirty="0">
              <a:solidFill>
                <a:srgbClr val="000000"/>
              </a:solidFill>
              <a:latin typeface="BIZ UDPゴシック" panose="020B0400000000000000" pitchFamily="50" charset="-128"/>
              <a:ea typeface="BIZ UDPゴシック" panose="020B0400000000000000" pitchFamily="50" charset="-128"/>
              <a:cs typeface="M+"/>
              <a:sym typeface="M+"/>
            </a:endParaRPr>
          </a:p>
          <a:p>
            <a:pPr algn="just">
              <a:lnSpc>
                <a:spcPts val="3500"/>
              </a:lnSpc>
            </a:pPr>
            <a:endParaRPr lang="en-US" altLang="ja-JP" sz="2000" dirty="0">
              <a:solidFill>
                <a:srgbClr val="000000"/>
              </a:solidFill>
              <a:latin typeface="BIZ UDPゴシック" panose="020B0400000000000000" pitchFamily="50" charset="-128"/>
              <a:ea typeface="BIZ UDPゴシック" panose="020B0400000000000000" pitchFamily="50" charset="-128"/>
              <a:cs typeface="M+"/>
              <a:sym typeface="M+"/>
            </a:endParaRPr>
          </a:p>
        </p:txBody>
      </p:sp>
      <p:pic>
        <p:nvPicPr>
          <p:cNvPr id="11" name="図 10" descr="QR コード&#10;&#10;AI 生成コンテンツは誤りを含む可能性があります。">
            <a:extLst>
              <a:ext uri="{FF2B5EF4-FFF2-40B4-BE49-F238E27FC236}">
                <a16:creationId xmlns:a16="http://schemas.microsoft.com/office/drawing/2014/main" id="{0E12C0CD-012D-28A6-267D-31388E228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2076" y="8548839"/>
            <a:ext cx="1373036" cy="1373036"/>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FA5D5E-A0F8-4DE2-6B9A-2DC7D7765A81}"/>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図 24" descr="サングラスをかけた男性&#10;&#10;中程度の精度で自動的に生成された説明">
            <a:extLst>
              <a:ext uri="{FF2B5EF4-FFF2-40B4-BE49-F238E27FC236}">
                <a16:creationId xmlns:a16="http://schemas.microsoft.com/office/drawing/2014/main" id="{B1EEA711-BE7B-ED9C-9579-680B537CBBC8}"/>
              </a:ext>
            </a:extLst>
          </p:cNvPr>
          <p:cNvPicPr>
            <a:picLocks noChangeAspect="1"/>
          </p:cNvPicPr>
          <p:nvPr/>
        </p:nvPicPr>
        <p:blipFill>
          <a:blip r:embed="rId2">
            <a:extLst>
              <a:ext uri="{28A0092B-C50C-407E-A947-70E740481C1C}">
                <a14:useLocalDpi xmlns:a14="http://schemas.microsoft.com/office/drawing/2010/main" val="0"/>
              </a:ext>
            </a:extLst>
          </a:blip>
          <a:srcRect l="3317" r="2567"/>
          <a:stretch/>
        </p:blipFill>
        <p:spPr>
          <a:xfrm>
            <a:off x="1" y="10"/>
            <a:ext cx="14504463" cy="10286990"/>
          </a:xfrm>
          <a:prstGeom prst="rect">
            <a:avLst/>
          </a:prstGeom>
        </p:spPr>
      </p:pic>
      <p:sp>
        <p:nvSpPr>
          <p:cNvPr id="32" name="Rectangle 3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3">
            <a:extLst>
              <a:ext uri="{FF2B5EF4-FFF2-40B4-BE49-F238E27FC236}">
                <a16:creationId xmlns:a16="http://schemas.microsoft.com/office/drawing/2014/main" id="{DF142C14-3E85-E249-3B43-44382B3E3F1F}"/>
              </a:ext>
            </a:extLst>
          </p:cNvPr>
          <p:cNvSpPr txBox="1"/>
          <p:nvPr/>
        </p:nvSpPr>
        <p:spPr>
          <a:xfrm>
            <a:off x="11315700" y="723900"/>
            <a:ext cx="6972300"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役員の紹介</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31" name="TextBox 3">
            <a:extLst>
              <a:ext uri="{FF2B5EF4-FFF2-40B4-BE49-F238E27FC236}">
                <a16:creationId xmlns:a16="http://schemas.microsoft.com/office/drawing/2014/main" id="{B5B2ECA2-43D1-CE67-BF1C-EF4D392D3A62}"/>
              </a:ext>
            </a:extLst>
          </p:cNvPr>
          <p:cNvSpPr txBox="1"/>
          <p:nvPr/>
        </p:nvSpPr>
        <p:spPr>
          <a:xfrm>
            <a:off x="11658600" y="3009900"/>
            <a:ext cx="6972300" cy="3295967"/>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益子　直美</a:t>
            </a:r>
            <a:endParaRPr lang="en-US" altLang="ja-JP"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a:p>
            <a:pPr algn="l">
              <a:lnSpc>
                <a:spcPts val="6719"/>
              </a:lnSpc>
            </a:pPr>
            <a:r>
              <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MASUKO Naomi</a:t>
            </a:r>
          </a:p>
          <a:p>
            <a:pPr algn="l">
              <a:lnSpc>
                <a:spcPts val="6719"/>
              </a:lnSpc>
            </a:pP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a:p>
            <a:pPr algn="l">
              <a:lnSpc>
                <a:spcPts val="6719"/>
              </a:lnSpc>
            </a:pPr>
            <a:r>
              <a:rPr lang="ja-JP" altLang="en-US" sz="3600" b="1" spc="479" dirty="0">
                <a:solidFill>
                  <a:srgbClr val="B79813"/>
                </a:solidFill>
                <a:latin typeface="BIZ UDPゴシック" panose="020B0400000000000000" pitchFamily="50" charset="-128"/>
                <a:ea typeface="BIZ UDPゴシック" panose="020B0400000000000000" pitchFamily="50" charset="-128"/>
                <a:cs typeface="M+ Bold"/>
                <a:sym typeface="M+ Bold"/>
              </a:rPr>
              <a:t>日本スポーツ少年団本部長</a:t>
            </a:r>
            <a:endParaRPr lang="en-US" sz="3600"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33" name="TextBox 3">
            <a:extLst>
              <a:ext uri="{FF2B5EF4-FFF2-40B4-BE49-F238E27FC236}">
                <a16:creationId xmlns:a16="http://schemas.microsoft.com/office/drawing/2014/main" id="{6EE3F051-B1A7-D04D-23BD-B8FDA80D3494}"/>
              </a:ext>
            </a:extLst>
          </p:cNvPr>
          <p:cNvSpPr txBox="1"/>
          <p:nvPr/>
        </p:nvSpPr>
        <p:spPr>
          <a:xfrm>
            <a:off x="11795282" y="6896100"/>
            <a:ext cx="6187917" cy="2215991"/>
          </a:xfrm>
          <a:prstGeom prst="rect">
            <a:avLst/>
          </a:prstGeom>
        </p:spPr>
        <p:txBody>
          <a:bodyPr wrap="square" lIns="0" tIns="0" rIns="0" bIns="0" rtlCol="0" anchor="t">
            <a:spAutoFit/>
          </a:bodyPr>
          <a:lstStyle/>
          <a:p>
            <a:pPr algn="l"/>
            <a:r>
              <a:rPr lang="ja-JP" altLang="en-US" sz="2400" spc="479" dirty="0">
                <a:latin typeface="BIZ UDPゴシック" panose="020B0400000000000000" pitchFamily="50" charset="-128"/>
                <a:ea typeface="BIZ UDPゴシック" panose="020B0400000000000000" pitchFamily="50" charset="-128"/>
                <a:cs typeface="M+ Bold"/>
                <a:sym typeface="M+ Bold"/>
              </a:rPr>
              <a:t>元バレーボール日本代表。</a:t>
            </a:r>
            <a:endParaRPr lang="en-US" altLang="ja-JP" sz="2400" spc="479" dirty="0">
              <a:latin typeface="BIZ UDPゴシック" panose="020B0400000000000000" pitchFamily="50" charset="-128"/>
              <a:ea typeface="BIZ UDPゴシック" panose="020B0400000000000000" pitchFamily="50" charset="-128"/>
              <a:cs typeface="M+ Bold"/>
              <a:sym typeface="M+ Bold"/>
            </a:endParaRPr>
          </a:p>
          <a:p>
            <a:pPr algn="l"/>
            <a:r>
              <a:rPr lang="en-US" altLang="ja-JP" sz="2400" spc="479" dirty="0">
                <a:latin typeface="BIZ UDPゴシック" panose="020B0400000000000000" pitchFamily="50" charset="-128"/>
                <a:ea typeface="BIZ UDPゴシック" panose="020B0400000000000000" pitchFamily="50" charset="-128"/>
                <a:cs typeface="M+ Bold"/>
                <a:sym typeface="M+ Bold"/>
              </a:rPr>
              <a:t>1992</a:t>
            </a:r>
            <a:r>
              <a:rPr lang="ja-JP" altLang="en-US" sz="2400" spc="479" dirty="0">
                <a:latin typeface="BIZ UDPゴシック" panose="020B0400000000000000" pitchFamily="50" charset="-128"/>
                <a:ea typeface="BIZ UDPゴシック" panose="020B0400000000000000" pitchFamily="50" charset="-128"/>
                <a:cs typeface="M+ Bold"/>
                <a:sym typeface="M+ Bold"/>
              </a:rPr>
              <a:t>年に現役を退き、スポーツ</a:t>
            </a:r>
            <a:endParaRPr lang="en-US" altLang="ja-JP" sz="2400" spc="479"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479" dirty="0">
                <a:latin typeface="BIZ UDPゴシック" panose="020B0400000000000000" pitchFamily="50" charset="-128"/>
                <a:ea typeface="BIZ UDPゴシック" panose="020B0400000000000000" pitchFamily="50" charset="-128"/>
                <a:cs typeface="M+ Bold"/>
                <a:sym typeface="M+ Bold"/>
              </a:rPr>
              <a:t>キャスターとして、テレビ・ラジオ・</a:t>
            </a:r>
            <a:endParaRPr lang="en-US" altLang="ja-JP" sz="2400" spc="479" dirty="0">
              <a:latin typeface="BIZ UDPゴシック" panose="020B0400000000000000" pitchFamily="50" charset="-128"/>
              <a:ea typeface="BIZ UDPゴシック" panose="020B0400000000000000" pitchFamily="50" charset="-128"/>
              <a:cs typeface="M+ Bold"/>
              <a:sym typeface="M+ Bold"/>
            </a:endParaRPr>
          </a:p>
          <a:p>
            <a:pPr algn="l"/>
            <a:r>
              <a:rPr lang="ja-JP" altLang="en-US" sz="2400" spc="479" dirty="0">
                <a:latin typeface="BIZ UDPゴシック" panose="020B0400000000000000" pitchFamily="50" charset="-128"/>
                <a:ea typeface="BIZ UDPゴシック" panose="020B0400000000000000" pitchFamily="50" charset="-128"/>
                <a:cs typeface="M+ Bold"/>
                <a:sym typeface="M+ Bold"/>
              </a:rPr>
              <a:t>雑誌、各種メディアなど幅広く活躍。</a:t>
            </a:r>
            <a:endParaRPr lang="en-US" altLang="ja-JP" sz="2400" spc="479" dirty="0">
              <a:latin typeface="BIZ UDPゴシック" panose="020B0400000000000000" pitchFamily="50" charset="-128"/>
              <a:ea typeface="BIZ UDPゴシック" panose="020B0400000000000000" pitchFamily="50" charset="-128"/>
              <a:cs typeface="M+ Bold"/>
              <a:sym typeface="M+ Bold"/>
            </a:endParaRPr>
          </a:p>
          <a:p>
            <a:pPr algn="l"/>
            <a:r>
              <a:rPr lang="en-US" altLang="ja-JP" sz="2400" spc="479" dirty="0">
                <a:latin typeface="BIZ UDPゴシック" panose="020B0400000000000000" pitchFamily="50" charset="-128"/>
                <a:ea typeface="BIZ UDPゴシック" panose="020B0400000000000000" pitchFamily="50" charset="-128"/>
                <a:cs typeface="M+ Bold"/>
                <a:sym typeface="M+ Bold"/>
              </a:rPr>
              <a:t>2015</a:t>
            </a:r>
            <a:r>
              <a:rPr lang="ja-JP" altLang="en-US" sz="2400" spc="479" dirty="0">
                <a:latin typeface="BIZ UDPゴシック" panose="020B0400000000000000" pitchFamily="50" charset="-128"/>
                <a:ea typeface="BIZ UDPゴシック" panose="020B0400000000000000" pitchFamily="50" charset="-128"/>
                <a:cs typeface="M+ Bold"/>
                <a:sym typeface="M+ Bold"/>
              </a:rPr>
              <a:t>年から監督が怒ってはいけない大会（益子直美カップ）を主催。</a:t>
            </a:r>
            <a:endParaRPr lang="en-US" sz="2400" spc="479" dirty="0">
              <a:latin typeface="BIZ UDPゴシック" panose="020B0400000000000000" pitchFamily="50" charset="-128"/>
              <a:ea typeface="BIZ UDPゴシック" panose="020B0400000000000000" pitchFamily="50" charset="-128"/>
              <a:cs typeface="M+ Bold"/>
              <a:sym typeface="M+ Bold"/>
            </a:endParaRPr>
          </a:p>
        </p:txBody>
      </p:sp>
      <p:sp>
        <p:nvSpPr>
          <p:cNvPr id="3" name="フッター プレースホルダー 2">
            <a:extLst>
              <a:ext uri="{FF2B5EF4-FFF2-40B4-BE49-F238E27FC236}">
                <a16:creationId xmlns:a16="http://schemas.microsoft.com/office/drawing/2014/main" id="{FA991310-8B71-261A-6731-03284B605235}"/>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58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1551376-FDDD-E725-5F4D-C2513D604917}"/>
            </a:ext>
          </a:extLst>
        </p:cNvPr>
        <p:cNvGrpSpPr/>
        <p:nvPr/>
      </p:nvGrpSpPr>
      <p:grpSpPr>
        <a:xfrm>
          <a:off x="0" y="0"/>
          <a:ext cx="0" cy="0"/>
          <a:chOff x="0" y="0"/>
          <a:chExt cx="0" cy="0"/>
        </a:xfrm>
      </p:grpSpPr>
      <p:pic>
        <p:nvPicPr>
          <p:cNvPr id="13" name="図 12" descr="草, 屋外, 人, スポーツ が含まれている画像&#10;&#10;自動的に生成された説明">
            <a:extLst>
              <a:ext uri="{FF2B5EF4-FFF2-40B4-BE49-F238E27FC236}">
                <a16:creationId xmlns:a16="http://schemas.microsoft.com/office/drawing/2014/main" id="{73BB7BC2-46CB-6DF7-12F0-FC4CC62AF21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936267" y="1028700"/>
            <a:ext cx="10970323" cy="8229600"/>
          </a:xfrm>
          <a:prstGeom prst="rect">
            <a:avLst/>
          </a:prstGeom>
        </p:spPr>
      </p:pic>
      <p:grpSp>
        <p:nvGrpSpPr>
          <p:cNvPr id="3" name="Group 3">
            <a:extLst>
              <a:ext uri="{FF2B5EF4-FFF2-40B4-BE49-F238E27FC236}">
                <a16:creationId xmlns:a16="http://schemas.microsoft.com/office/drawing/2014/main" id="{394BEEBB-2424-3F8D-937C-C4F8E2938507}"/>
              </a:ext>
            </a:extLst>
          </p:cNvPr>
          <p:cNvGrpSpPr/>
          <p:nvPr/>
        </p:nvGrpSpPr>
        <p:grpSpPr>
          <a:xfrm>
            <a:off x="2741470" y="3238500"/>
            <a:ext cx="12805061" cy="3574057"/>
            <a:chOff x="0" y="0"/>
            <a:chExt cx="2980292" cy="557583"/>
          </a:xfrm>
        </p:grpSpPr>
        <p:sp>
          <p:nvSpPr>
            <p:cNvPr id="4" name="Freeform 4">
              <a:extLst>
                <a:ext uri="{FF2B5EF4-FFF2-40B4-BE49-F238E27FC236}">
                  <a16:creationId xmlns:a16="http://schemas.microsoft.com/office/drawing/2014/main" id="{38BEC9AC-51AE-4BE5-6CE0-C0AFD3140C13}"/>
                </a:ext>
              </a:extLst>
            </p:cNvPr>
            <p:cNvSpPr/>
            <p:nvPr/>
          </p:nvSpPr>
          <p:spPr>
            <a:xfrm>
              <a:off x="0" y="0"/>
              <a:ext cx="2980292" cy="557583"/>
            </a:xfrm>
            <a:custGeom>
              <a:avLst/>
              <a:gdLst/>
              <a:ahLst/>
              <a:cxnLst/>
              <a:rect l="l" t="t" r="r" b="b"/>
              <a:pathLst>
                <a:path w="2980292" h="557583">
                  <a:moveTo>
                    <a:pt x="0" y="0"/>
                  </a:moveTo>
                  <a:lnTo>
                    <a:pt x="2980292" y="0"/>
                  </a:lnTo>
                  <a:lnTo>
                    <a:pt x="2980292" y="557583"/>
                  </a:lnTo>
                  <a:lnTo>
                    <a:pt x="0" y="557583"/>
                  </a:lnTo>
                  <a:close/>
                </a:path>
              </a:pathLst>
            </a:custGeom>
            <a:solidFill>
              <a:srgbClr val="B79813">
                <a:alpha val="80000"/>
              </a:srgbClr>
            </a:solidFill>
          </p:spPr>
          <p:txBody>
            <a:bodyPr/>
            <a:lstStyle/>
            <a:p>
              <a:endParaRPr lang="ja-JP" altLang="en-US"/>
            </a:p>
          </p:txBody>
        </p:sp>
        <p:sp>
          <p:nvSpPr>
            <p:cNvPr id="5" name="TextBox 5">
              <a:extLst>
                <a:ext uri="{FF2B5EF4-FFF2-40B4-BE49-F238E27FC236}">
                  <a16:creationId xmlns:a16="http://schemas.microsoft.com/office/drawing/2014/main" id="{B77A311E-82A5-745F-A041-42273FBD1E93}"/>
                </a:ext>
              </a:extLst>
            </p:cNvPr>
            <p:cNvSpPr txBox="1"/>
            <p:nvPr/>
          </p:nvSpPr>
          <p:spPr>
            <a:xfrm>
              <a:off x="0" y="-47625"/>
              <a:ext cx="2980292" cy="605208"/>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FDDF3212-F2E6-04BA-331E-5C83B94B0519}"/>
              </a:ext>
            </a:extLst>
          </p:cNvPr>
          <p:cNvSpPr txBox="1"/>
          <p:nvPr/>
        </p:nvSpPr>
        <p:spPr>
          <a:xfrm>
            <a:off x="2686873" y="2933700"/>
            <a:ext cx="12914255" cy="3813032"/>
          </a:xfrm>
          <a:prstGeom prst="rect">
            <a:avLst/>
          </a:prstGeom>
        </p:spPr>
        <p:txBody>
          <a:bodyPr wrap="square" lIns="0" tIns="0" rIns="0" bIns="0" rtlCol="0" anchor="t">
            <a:spAutoFit/>
          </a:bodyPr>
          <a:lstStyle/>
          <a:p>
            <a:pPr algn="ctr">
              <a:lnSpc>
                <a:spcPts val="16163"/>
              </a:lnSpc>
              <a:spcBef>
                <a:spcPct val="0"/>
              </a:spcBef>
            </a:pPr>
            <a:r>
              <a:rPr lang="ja-JP" alt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rPr>
              <a:t>日本スポーツ少年団事業内容</a:t>
            </a:r>
            <a:endParaRPr 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endParaRPr>
          </a:p>
        </p:txBody>
      </p:sp>
      <p:sp>
        <p:nvSpPr>
          <p:cNvPr id="8" name="TextBox 8">
            <a:extLst>
              <a:ext uri="{FF2B5EF4-FFF2-40B4-BE49-F238E27FC236}">
                <a16:creationId xmlns:a16="http://schemas.microsoft.com/office/drawing/2014/main" id="{2A154682-ECB8-D359-6F02-EECEF4CA5302}"/>
              </a:ext>
            </a:extLst>
          </p:cNvPr>
          <p:cNvSpPr txBox="1"/>
          <p:nvPr/>
        </p:nvSpPr>
        <p:spPr>
          <a:xfrm>
            <a:off x="14557476" y="1610391"/>
            <a:ext cx="3314700" cy="594265"/>
          </a:xfrm>
          <a:prstGeom prst="rect">
            <a:avLst/>
          </a:prstGeom>
        </p:spPr>
        <p:txBody>
          <a:bodyPr wrap="square" lIns="0" tIns="0" rIns="0" bIns="0" rtlCol="0" anchor="t">
            <a:spAutoFit/>
          </a:bodyPr>
          <a:lstStyle/>
          <a:p>
            <a:pPr algn="ctr">
              <a:lnSpc>
                <a:spcPts val="2519"/>
              </a:lnSpc>
              <a:spcBef>
                <a:spcPct val="0"/>
              </a:spcBef>
            </a:pPr>
            <a:r>
              <a:rPr lang="ja-JP" alt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rPr>
              <a:t>公益財団法人日本スポーツ協会</a:t>
            </a:r>
            <a:endParaRPr lang="en-US" altLang="ja-JP"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a:p>
            <a:pPr algn="ctr">
              <a:lnSpc>
                <a:spcPts val="2519"/>
              </a:lnSpc>
              <a:spcBef>
                <a:spcPct val="0"/>
              </a:spcBef>
            </a:pPr>
            <a:r>
              <a:rPr lang="ja-JP" alt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日本スポーツ少年団</a:t>
            </a:r>
            <a:endParaRPr 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pic>
        <p:nvPicPr>
          <p:cNvPr id="15" name="図 14" descr="アイコン&#10;&#10;自動的に生成された説明">
            <a:extLst>
              <a:ext uri="{FF2B5EF4-FFF2-40B4-BE49-F238E27FC236}">
                <a16:creationId xmlns:a16="http://schemas.microsoft.com/office/drawing/2014/main" id="{51973B34-CEEC-B090-CB8F-FE2268A84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0248" y="291091"/>
            <a:ext cx="1349156" cy="1180512"/>
          </a:xfrm>
          <a:prstGeom prst="rect">
            <a:avLst/>
          </a:prstGeom>
        </p:spPr>
      </p:pic>
      <p:sp>
        <p:nvSpPr>
          <p:cNvPr id="9" name="フッター プレースホルダー 2">
            <a:extLst>
              <a:ext uri="{FF2B5EF4-FFF2-40B4-BE49-F238E27FC236}">
                <a16:creationId xmlns:a16="http://schemas.microsoft.com/office/drawing/2014/main" id="{2D08CA96-0FCE-7D69-DEB3-4A9AD6E5C2D6}"/>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5642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1C412-D4A8-37FC-ECE8-C425826E5739}"/>
            </a:ext>
          </a:extLst>
        </p:cNvPr>
        <p:cNvGrpSpPr/>
        <p:nvPr/>
      </p:nvGrpSpPr>
      <p:grpSpPr>
        <a:xfrm>
          <a:off x="0" y="0"/>
          <a:ext cx="0" cy="0"/>
          <a:chOff x="0" y="0"/>
          <a:chExt cx="0" cy="0"/>
        </a:xfrm>
      </p:grpSpPr>
      <p:sp>
        <p:nvSpPr>
          <p:cNvPr id="6" name="Freeform 15">
            <a:extLst>
              <a:ext uri="{FF2B5EF4-FFF2-40B4-BE49-F238E27FC236}">
                <a16:creationId xmlns:a16="http://schemas.microsoft.com/office/drawing/2014/main" id="{88BC22F0-3E0F-4C50-E155-2D0A7DBF8CCD}"/>
              </a:ext>
            </a:extLst>
          </p:cNvPr>
          <p:cNvSpPr/>
          <p:nvPr/>
        </p:nvSpPr>
        <p:spPr>
          <a:xfrm>
            <a:off x="2362200" y="5753100"/>
            <a:ext cx="6336000" cy="4284000"/>
          </a:xfrm>
          <a:prstGeom prst="rect">
            <a:avLst/>
          </a:prstGeom>
          <a:solidFill>
            <a:srgbClr val="F3E8B7"/>
          </a:solidFill>
        </p:spPr>
        <p:txBody>
          <a:bodyPr/>
          <a:lstStyle/>
          <a:p>
            <a:endParaRPr lang="ja-JP" altLang="en-US"/>
          </a:p>
        </p:txBody>
      </p:sp>
      <p:sp>
        <p:nvSpPr>
          <p:cNvPr id="5" name="Freeform 15">
            <a:extLst>
              <a:ext uri="{FF2B5EF4-FFF2-40B4-BE49-F238E27FC236}">
                <a16:creationId xmlns:a16="http://schemas.microsoft.com/office/drawing/2014/main" id="{D918EBD0-7BB7-3CC3-1BE2-F2F37B3BA592}"/>
              </a:ext>
            </a:extLst>
          </p:cNvPr>
          <p:cNvSpPr/>
          <p:nvPr/>
        </p:nvSpPr>
        <p:spPr>
          <a:xfrm>
            <a:off x="9609967" y="1176622"/>
            <a:ext cx="6336000" cy="4284000"/>
          </a:xfrm>
          <a:prstGeom prst="rect">
            <a:avLst/>
          </a:prstGeom>
          <a:solidFill>
            <a:srgbClr val="F3E8B7"/>
          </a:solidFill>
        </p:spPr>
        <p:txBody>
          <a:bodyPr/>
          <a:lstStyle/>
          <a:p>
            <a:endParaRPr lang="ja-JP" altLang="en-US"/>
          </a:p>
        </p:txBody>
      </p:sp>
      <p:sp>
        <p:nvSpPr>
          <p:cNvPr id="4" name="Freeform 15">
            <a:extLst>
              <a:ext uri="{FF2B5EF4-FFF2-40B4-BE49-F238E27FC236}">
                <a16:creationId xmlns:a16="http://schemas.microsoft.com/office/drawing/2014/main" id="{B298C4D6-5987-0AFF-46C0-79D0639260C8}"/>
              </a:ext>
            </a:extLst>
          </p:cNvPr>
          <p:cNvSpPr/>
          <p:nvPr/>
        </p:nvSpPr>
        <p:spPr>
          <a:xfrm>
            <a:off x="2362200" y="1176622"/>
            <a:ext cx="6336000" cy="4284000"/>
          </a:xfrm>
          <a:prstGeom prst="rect">
            <a:avLst/>
          </a:prstGeom>
          <a:solidFill>
            <a:srgbClr val="F3E8B7"/>
          </a:solidFill>
        </p:spPr>
        <p:txBody>
          <a:bodyPr/>
          <a:lstStyle/>
          <a:p>
            <a:endParaRPr lang="ja-JP" altLang="en-US"/>
          </a:p>
        </p:txBody>
      </p:sp>
      <p:sp>
        <p:nvSpPr>
          <p:cNvPr id="2" name="正方形/長方形 1">
            <a:extLst>
              <a:ext uri="{FF2B5EF4-FFF2-40B4-BE49-F238E27FC236}">
                <a16:creationId xmlns:a16="http://schemas.microsoft.com/office/drawing/2014/main" id="{33590858-C4A7-DAAC-81F1-1DE2E627B116}"/>
              </a:ext>
            </a:extLst>
          </p:cNvPr>
          <p:cNvSpPr/>
          <p:nvPr/>
        </p:nvSpPr>
        <p:spPr>
          <a:xfrm>
            <a:off x="9601200" y="5753100"/>
            <a:ext cx="6336000" cy="4284000"/>
          </a:xfrm>
          <a:prstGeom prst="rect">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extBox 3">
            <a:extLst>
              <a:ext uri="{FF2B5EF4-FFF2-40B4-BE49-F238E27FC236}">
                <a16:creationId xmlns:a16="http://schemas.microsoft.com/office/drawing/2014/main" id="{5F613E12-3BBB-4521-EC80-D16796A69B55}"/>
              </a:ext>
            </a:extLst>
          </p:cNvPr>
          <p:cNvSpPr txBox="1"/>
          <p:nvPr/>
        </p:nvSpPr>
        <p:spPr>
          <a:xfrm>
            <a:off x="838200" y="238781"/>
            <a:ext cx="6972300" cy="733149"/>
          </a:xfrm>
          <a:prstGeom prst="rect">
            <a:avLst/>
          </a:prstGeom>
        </p:spPr>
        <p:txBody>
          <a:bodyPr wrap="square" lIns="0" tIns="0" rIns="0" bIns="0" rtlCol="0" anchor="t">
            <a:spAutoFit/>
          </a:bodyPr>
          <a:lstStyle/>
          <a:p>
            <a:pPr algn="l">
              <a:lnSpc>
                <a:spcPts val="6719"/>
              </a:lnSpc>
            </a:pPr>
            <a:r>
              <a:rPr lang="ja-JP" alt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rPr>
              <a:t>主な事業</a:t>
            </a:r>
            <a:endParaRPr lang="en-US" sz="4799"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pic>
        <p:nvPicPr>
          <p:cNvPr id="10" name="図 9" descr="スポーツ, スポーツゲーム, 人, 屋内 が含まれている画像&#10;&#10;自動的に生成された説明">
            <a:extLst>
              <a:ext uri="{FF2B5EF4-FFF2-40B4-BE49-F238E27FC236}">
                <a16:creationId xmlns:a16="http://schemas.microsoft.com/office/drawing/2014/main" id="{6925E064-AA6B-A039-0E00-E94D81EC0C5A}"/>
              </a:ext>
            </a:extLst>
          </p:cNvPr>
          <p:cNvPicPr>
            <a:picLocks noChangeAspect="1"/>
          </p:cNvPicPr>
          <p:nvPr/>
        </p:nvPicPr>
        <p:blipFill>
          <a:blip r:embed="rId2" cstate="print">
            <a:extLst>
              <a:ext uri="{28A0092B-C50C-407E-A947-70E740481C1C}">
                <a14:useLocalDpi xmlns:a14="http://schemas.microsoft.com/office/drawing/2010/main" val="0"/>
              </a:ext>
            </a:extLst>
          </a:blip>
          <a:srcRect t="15257" b="368"/>
          <a:stretch/>
        </p:blipFill>
        <p:spPr>
          <a:xfrm>
            <a:off x="2484475" y="6286499"/>
            <a:ext cx="6096001" cy="3429001"/>
          </a:xfrm>
          <a:prstGeom prst="roundRect">
            <a:avLst/>
          </a:prstGeom>
        </p:spPr>
      </p:pic>
      <p:pic>
        <p:nvPicPr>
          <p:cNvPr id="13" name="図 12" descr="屋内, 人, ケーキ, テーブル が含まれている画像&#10;&#10;自動的に生成された説明">
            <a:extLst>
              <a:ext uri="{FF2B5EF4-FFF2-40B4-BE49-F238E27FC236}">
                <a16:creationId xmlns:a16="http://schemas.microsoft.com/office/drawing/2014/main" id="{CDDB461F-0EF7-E368-21E7-FE3DBCB45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4476" y="1790698"/>
            <a:ext cx="6096001" cy="3429001"/>
          </a:xfrm>
          <a:prstGeom prst="roundRect">
            <a:avLst/>
          </a:prstGeom>
        </p:spPr>
      </p:pic>
      <p:pic>
        <p:nvPicPr>
          <p:cNvPr id="15" name="図 14" descr="テーブルの周りにいる人たち&#10;&#10;自動的に生成された説明">
            <a:extLst>
              <a:ext uri="{FF2B5EF4-FFF2-40B4-BE49-F238E27FC236}">
                <a16:creationId xmlns:a16="http://schemas.microsoft.com/office/drawing/2014/main" id="{03995B0F-F1EE-1834-AF1D-497DA42E4C33}"/>
              </a:ext>
            </a:extLst>
          </p:cNvPr>
          <p:cNvPicPr>
            <a:picLocks noChangeAspect="1"/>
          </p:cNvPicPr>
          <p:nvPr/>
        </p:nvPicPr>
        <p:blipFill>
          <a:blip r:embed="rId4" cstate="print">
            <a:extLst>
              <a:ext uri="{28A0092B-C50C-407E-A947-70E740481C1C}">
                <a14:useLocalDpi xmlns:a14="http://schemas.microsoft.com/office/drawing/2010/main" val="0"/>
              </a:ext>
            </a:extLst>
          </a:blip>
          <a:srcRect b="25000"/>
          <a:stretch/>
        </p:blipFill>
        <p:spPr>
          <a:xfrm>
            <a:off x="9726554" y="6286499"/>
            <a:ext cx="6096001" cy="3429001"/>
          </a:xfrm>
          <a:prstGeom prst="roundRect">
            <a:avLst/>
          </a:prstGeom>
        </p:spPr>
      </p:pic>
      <p:pic>
        <p:nvPicPr>
          <p:cNvPr id="17" name="図 16" descr="床, スポーツゲーム, スポーツ, 屋内 が含まれている画像&#10;&#10;自動的に生成された説明">
            <a:extLst>
              <a:ext uri="{FF2B5EF4-FFF2-40B4-BE49-F238E27FC236}">
                <a16:creationId xmlns:a16="http://schemas.microsoft.com/office/drawing/2014/main" id="{637558AC-B6A6-1425-2304-E7E73D8ADFAC}"/>
              </a:ext>
            </a:extLst>
          </p:cNvPr>
          <p:cNvPicPr>
            <a:picLocks noChangeAspect="1"/>
          </p:cNvPicPr>
          <p:nvPr/>
        </p:nvPicPr>
        <p:blipFill>
          <a:blip r:embed="rId5" cstate="print">
            <a:extLst>
              <a:ext uri="{28A0092B-C50C-407E-A947-70E740481C1C}">
                <a14:useLocalDpi xmlns:a14="http://schemas.microsoft.com/office/drawing/2010/main" val="0"/>
              </a:ext>
            </a:extLst>
          </a:blip>
          <a:srcRect t="9926" b="5698"/>
          <a:stretch/>
        </p:blipFill>
        <p:spPr>
          <a:xfrm>
            <a:off x="9729967" y="1790698"/>
            <a:ext cx="6096000" cy="3429002"/>
          </a:xfrm>
          <a:prstGeom prst="roundRect">
            <a:avLst/>
          </a:prstGeom>
        </p:spPr>
      </p:pic>
      <p:sp>
        <p:nvSpPr>
          <p:cNvPr id="18" name="TextBox 5">
            <a:extLst>
              <a:ext uri="{FF2B5EF4-FFF2-40B4-BE49-F238E27FC236}">
                <a16:creationId xmlns:a16="http://schemas.microsoft.com/office/drawing/2014/main" id="{99E1ABF0-D5EC-8175-7948-CCCE1A25B120}"/>
              </a:ext>
            </a:extLst>
          </p:cNvPr>
          <p:cNvSpPr txBox="1"/>
          <p:nvPr/>
        </p:nvSpPr>
        <p:spPr>
          <a:xfrm>
            <a:off x="3779875" y="1278968"/>
            <a:ext cx="3505200" cy="470898"/>
          </a:xfrm>
          <a:prstGeom prst="rect">
            <a:avLst/>
          </a:prstGeom>
        </p:spPr>
        <p:txBody>
          <a:bodyPr wrap="square" lIns="0" tIns="0" rIns="0" bIns="0" rtlCol="0" anchor="ctr">
            <a:spAutoFit/>
          </a:bodyPr>
          <a:lstStyle/>
          <a:p>
            <a:pPr algn="ctr">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＜指導者養成＞</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19" name="TextBox 5">
            <a:extLst>
              <a:ext uri="{FF2B5EF4-FFF2-40B4-BE49-F238E27FC236}">
                <a16:creationId xmlns:a16="http://schemas.microsoft.com/office/drawing/2014/main" id="{62C2597A-03E6-7F74-FC65-FA8142CC2E50}"/>
              </a:ext>
            </a:extLst>
          </p:cNvPr>
          <p:cNvSpPr txBox="1"/>
          <p:nvPr/>
        </p:nvSpPr>
        <p:spPr>
          <a:xfrm>
            <a:off x="11021955" y="1278968"/>
            <a:ext cx="3505200" cy="470898"/>
          </a:xfrm>
          <a:prstGeom prst="rect">
            <a:avLst/>
          </a:prstGeom>
        </p:spPr>
        <p:txBody>
          <a:bodyPr wrap="square" lIns="0" tIns="0" rIns="0" bIns="0" rtlCol="0" anchor="ctr">
            <a:spAutoFit/>
          </a:bodyPr>
          <a:lstStyle/>
          <a:p>
            <a:pPr algn="ctr">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＜リーダー養成＞</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20" name="TextBox 5">
            <a:extLst>
              <a:ext uri="{FF2B5EF4-FFF2-40B4-BE49-F238E27FC236}">
                <a16:creationId xmlns:a16="http://schemas.microsoft.com/office/drawing/2014/main" id="{399E4269-A2A4-8919-5F5A-2C79D7409CD6}"/>
              </a:ext>
            </a:extLst>
          </p:cNvPr>
          <p:cNvSpPr txBox="1"/>
          <p:nvPr/>
        </p:nvSpPr>
        <p:spPr>
          <a:xfrm>
            <a:off x="3777600" y="5791417"/>
            <a:ext cx="3505200" cy="470898"/>
          </a:xfrm>
          <a:prstGeom prst="rect">
            <a:avLst/>
          </a:prstGeom>
        </p:spPr>
        <p:txBody>
          <a:bodyPr wrap="square" lIns="0" tIns="0" rIns="0" bIns="0" rtlCol="0" anchor="ctr">
            <a:spAutoFit/>
          </a:bodyPr>
          <a:lstStyle/>
          <a:p>
            <a:pPr algn="ctr">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＜国内交流＞</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22" name="TextBox 5">
            <a:extLst>
              <a:ext uri="{FF2B5EF4-FFF2-40B4-BE49-F238E27FC236}">
                <a16:creationId xmlns:a16="http://schemas.microsoft.com/office/drawing/2014/main" id="{4697BB3C-4B73-3C4C-5CA0-83561345580C}"/>
              </a:ext>
            </a:extLst>
          </p:cNvPr>
          <p:cNvSpPr txBox="1"/>
          <p:nvPr/>
        </p:nvSpPr>
        <p:spPr>
          <a:xfrm>
            <a:off x="11018543" y="5791417"/>
            <a:ext cx="3505200" cy="470898"/>
          </a:xfrm>
          <a:prstGeom prst="rect">
            <a:avLst/>
          </a:prstGeom>
        </p:spPr>
        <p:txBody>
          <a:bodyPr wrap="square" lIns="0" tIns="0" rIns="0" bIns="0" rtlCol="0" anchor="ctr">
            <a:spAutoFit/>
          </a:bodyPr>
          <a:lstStyle/>
          <a:p>
            <a:pPr algn="ctr">
              <a:lnSpc>
                <a:spcPts val="4340"/>
              </a:lnSpc>
            </a:pPr>
            <a:r>
              <a:rPr lang="ja-JP" altLang="en-US" sz="3100" b="1" spc="310" dirty="0">
                <a:solidFill>
                  <a:schemeClr val="bg1"/>
                </a:solidFill>
                <a:latin typeface="BIZ UDPゴシック" panose="020B0400000000000000" pitchFamily="50" charset="-128"/>
                <a:ea typeface="BIZ UDPゴシック" panose="020B0400000000000000" pitchFamily="50" charset="-128"/>
                <a:cs typeface="M+ Bold"/>
                <a:sym typeface="M+ Bold"/>
              </a:rPr>
              <a:t>＜国際交流＞</a:t>
            </a:r>
            <a:endParaRPr lang="en-US" sz="3100" b="1" spc="310" dirty="0">
              <a:solidFill>
                <a:schemeClr val="bg1"/>
              </a:solidFill>
              <a:latin typeface="BIZ UDPゴシック" panose="020B0400000000000000" pitchFamily="50" charset="-128"/>
              <a:ea typeface="BIZ UDPゴシック" panose="020B0400000000000000" pitchFamily="50" charset="-128"/>
              <a:cs typeface="M+ Bold"/>
              <a:sym typeface="M+ Bold"/>
            </a:endParaRPr>
          </a:p>
        </p:txBody>
      </p:sp>
      <p:sp>
        <p:nvSpPr>
          <p:cNvPr id="8" name="フッター プレースホルダー 2">
            <a:extLst>
              <a:ext uri="{FF2B5EF4-FFF2-40B4-BE49-F238E27FC236}">
                <a16:creationId xmlns:a16="http://schemas.microsoft.com/office/drawing/2014/main" id="{C0016FB2-C2B8-88C3-DE0C-71765F1DF98F}"/>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20146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4A5986F-1EE4-1113-09E3-F9A65E408502}"/>
            </a:ext>
          </a:extLst>
        </p:cNvPr>
        <p:cNvGrpSpPr/>
        <p:nvPr/>
      </p:nvGrpSpPr>
      <p:grpSpPr>
        <a:xfrm>
          <a:off x="0" y="0"/>
          <a:ext cx="0" cy="0"/>
          <a:chOff x="0" y="0"/>
          <a:chExt cx="0" cy="0"/>
        </a:xfrm>
      </p:grpSpPr>
      <p:pic>
        <p:nvPicPr>
          <p:cNvPr id="13" name="図 12" descr="草, 屋外, 人, スポーツ が含まれている画像&#10;&#10;自動的に生成された説明">
            <a:extLst>
              <a:ext uri="{FF2B5EF4-FFF2-40B4-BE49-F238E27FC236}">
                <a16:creationId xmlns:a16="http://schemas.microsoft.com/office/drawing/2014/main" id="{289BA74E-2FB4-766E-4F16-B403879529B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936267" y="1028700"/>
            <a:ext cx="10970323" cy="8229600"/>
          </a:xfrm>
          <a:prstGeom prst="rect">
            <a:avLst/>
          </a:prstGeom>
        </p:spPr>
      </p:pic>
      <p:grpSp>
        <p:nvGrpSpPr>
          <p:cNvPr id="3" name="Group 3">
            <a:extLst>
              <a:ext uri="{FF2B5EF4-FFF2-40B4-BE49-F238E27FC236}">
                <a16:creationId xmlns:a16="http://schemas.microsoft.com/office/drawing/2014/main" id="{E8194552-93D7-A2B7-0F24-225CBF0F9EC6}"/>
              </a:ext>
            </a:extLst>
          </p:cNvPr>
          <p:cNvGrpSpPr/>
          <p:nvPr/>
        </p:nvGrpSpPr>
        <p:grpSpPr>
          <a:xfrm>
            <a:off x="2741470" y="3238500"/>
            <a:ext cx="12805061" cy="3574057"/>
            <a:chOff x="0" y="0"/>
            <a:chExt cx="2980292" cy="557583"/>
          </a:xfrm>
        </p:grpSpPr>
        <p:sp>
          <p:nvSpPr>
            <p:cNvPr id="4" name="Freeform 4">
              <a:extLst>
                <a:ext uri="{FF2B5EF4-FFF2-40B4-BE49-F238E27FC236}">
                  <a16:creationId xmlns:a16="http://schemas.microsoft.com/office/drawing/2014/main" id="{1E244F6C-97C4-9FEB-2897-C8DD7F2E5318}"/>
                </a:ext>
              </a:extLst>
            </p:cNvPr>
            <p:cNvSpPr/>
            <p:nvPr/>
          </p:nvSpPr>
          <p:spPr>
            <a:xfrm>
              <a:off x="0" y="0"/>
              <a:ext cx="2980292" cy="557583"/>
            </a:xfrm>
            <a:custGeom>
              <a:avLst/>
              <a:gdLst/>
              <a:ahLst/>
              <a:cxnLst/>
              <a:rect l="l" t="t" r="r" b="b"/>
              <a:pathLst>
                <a:path w="2980292" h="557583">
                  <a:moveTo>
                    <a:pt x="0" y="0"/>
                  </a:moveTo>
                  <a:lnTo>
                    <a:pt x="2980292" y="0"/>
                  </a:lnTo>
                  <a:lnTo>
                    <a:pt x="2980292" y="557583"/>
                  </a:lnTo>
                  <a:lnTo>
                    <a:pt x="0" y="557583"/>
                  </a:lnTo>
                  <a:close/>
                </a:path>
              </a:pathLst>
            </a:custGeom>
            <a:solidFill>
              <a:srgbClr val="B79813">
                <a:alpha val="80000"/>
              </a:srgbClr>
            </a:solidFill>
          </p:spPr>
          <p:txBody>
            <a:bodyPr/>
            <a:lstStyle/>
            <a:p>
              <a:endParaRPr lang="ja-JP" altLang="en-US"/>
            </a:p>
          </p:txBody>
        </p:sp>
        <p:sp>
          <p:nvSpPr>
            <p:cNvPr id="5" name="TextBox 5">
              <a:extLst>
                <a:ext uri="{FF2B5EF4-FFF2-40B4-BE49-F238E27FC236}">
                  <a16:creationId xmlns:a16="http://schemas.microsoft.com/office/drawing/2014/main" id="{77294F52-4DFE-05A5-03F7-0D79F4736387}"/>
                </a:ext>
              </a:extLst>
            </p:cNvPr>
            <p:cNvSpPr txBox="1"/>
            <p:nvPr/>
          </p:nvSpPr>
          <p:spPr>
            <a:xfrm>
              <a:off x="0" y="-47625"/>
              <a:ext cx="2980292" cy="605208"/>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BC845082-447B-6BD1-04FA-693251AA816E}"/>
              </a:ext>
            </a:extLst>
          </p:cNvPr>
          <p:cNvSpPr txBox="1"/>
          <p:nvPr/>
        </p:nvSpPr>
        <p:spPr>
          <a:xfrm>
            <a:off x="2686873" y="2933700"/>
            <a:ext cx="12914255" cy="3955057"/>
          </a:xfrm>
          <a:prstGeom prst="rect">
            <a:avLst/>
          </a:prstGeom>
        </p:spPr>
        <p:txBody>
          <a:bodyPr wrap="square" lIns="0" tIns="0" rIns="0" bIns="0" rtlCol="0" anchor="t">
            <a:spAutoFit/>
          </a:bodyPr>
          <a:lstStyle/>
          <a:p>
            <a:pPr algn="ctr">
              <a:lnSpc>
                <a:spcPts val="16163"/>
              </a:lnSpc>
              <a:spcBef>
                <a:spcPct val="0"/>
              </a:spcBef>
            </a:pPr>
            <a:r>
              <a:rPr lang="ja-JP" alt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rPr>
              <a:t>日独スポーツ少年団同時交流紹介</a:t>
            </a:r>
            <a:endParaRPr lang="en-US" sz="9600" b="1" spc="1697" dirty="0">
              <a:solidFill>
                <a:srgbClr val="FFFFFF"/>
              </a:solidFill>
              <a:latin typeface="BIZ UDPゴシック" panose="020B0400000000000000" pitchFamily="50" charset="-128"/>
              <a:ea typeface="BIZ UDPゴシック" panose="020B0400000000000000" pitchFamily="50" charset="-128"/>
              <a:cs typeface="Noto Sans JP Bold"/>
              <a:sym typeface="Noto Sans JP Bold"/>
            </a:endParaRPr>
          </a:p>
        </p:txBody>
      </p:sp>
      <p:sp>
        <p:nvSpPr>
          <p:cNvPr id="8" name="TextBox 8">
            <a:extLst>
              <a:ext uri="{FF2B5EF4-FFF2-40B4-BE49-F238E27FC236}">
                <a16:creationId xmlns:a16="http://schemas.microsoft.com/office/drawing/2014/main" id="{D6B15D9A-5DB2-864E-4423-1DE324D0BAAB}"/>
              </a:ext>
            </a:extLst>
          </p:cNvPr>
          <p:cNvSpPr txBox="1"/>
          <p:nvPr/>
        </p:nvSpPr>
        <p:spPr>
          <a:xfrm>
            <a:off x="14557476" y="1610391"/>
            <a:ext cx="3314700" cy="594265"/>
          </a:xfrm>
          <a:prstGeom prst="rect">
            <a:avLst/>
          </a:prstGeom>
        </p:spPr>
        <p:txBody>
          <a:bodyPr wrap="square" lIns="0" tIns="0" rIns="0" bIns="0" rtlCol="0" anchor="t">
            <a:spAutoFit/>
          </a:bodyPr>
          <a:lstStyle/>
          <a:p>
            <a:pPr algn="ctr">
              <a:lnSpc>
                <a:spcPts val="2519"/>
              </a:lnSpc>
              <a:spcBef>
                <a:spcPct val="0"/>
              </a:spcBef>
            </a:pPr>
            <a:r>
              <a:rPr lang="ja-JP" alt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rPr>
              <a:t>公益財団法人日本スポーツ協会</a:t>
            </a:r>
            <a:endParaRPr lang="en-US" altLang="ja-JP"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a:p>
            <a:pPr algn="ctr">
              <a:lnSpc>
                <a:spcPts val="2519"/>
              </a:lnSpc>
              <a:spcBef>
                <a:spcPct val="0"/>
              </a:spcBef>
            </a:pPr>
            <a:r>
              <a:rPr lang="ja-JP" alt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rPr>
              <a:t>日本スポーツ少年団</a:t>
            </a:r>
            <a:endParaRPr lang="en-US" sz="1799" spc="-109"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pic>
        <p:nvPicPr>
          <p:cNvPr id="15" name="図 14" descr="アイコン&#10;&#10;自動的に生成された説明">
            <a:extLst>
              <a:ext uri="{FF2B5EF4-FFF2-40B4-BE49-F238E27FC236}">
                <a16:creationId xmlns:a16="http://schemas.microsoft.com/office/drawing/2014/main" id="{06CC67B6-6A42-52FB-5ECA-0B215E973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0248" y="291091"/>
            <a:ext cx="1349156" cy="1180512"/>
          </a:xfrm>
          <a:prstGeom prst="rect">
            <a:avLst/>
          </a:prstGeom>
        </p:spPr>
      </p:pic>
      <p:sp>
        <p:nvSpPr>
          <p:cNvPr id="7" name="フッター プレースホルダー 2">
            <a:extLst>
              <a:ext uri="{FF2B5EF4-FFF2-40B4-BE49-F238E27FC236}">
                <a16:creationId xmlns:a16="http://schemas.microsoft.com/office/drawing/2014/main" id="{1686D4ED-ED39-9BC2-9F57-B5932B3EC80E}"/>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70977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A2-8D1C-3A5F-2570-F829A31A51E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4EBEE80-1487-4A3A-8FD6-757C24FD6B86}"/>
              </a:ext>
            </a:extLst>
          </p:cNvPr>
          <p:cNvSpPr txBox="1"/>
          <p:nvPr/>
        </p:nvSpPr>
        <p:spPr>
          <a:xfrm>
            <a:off x="9220669" y="3497726"/>
            <a:ext cx="8583243" cy="1317668"/>
          </a:xfrm>
          <a:prstGeom prst="rect">
            <a:avLst/>
          </a:prstGeom>
        </p:spPr>
        <p:txBody>
          <a:bodyPr lIns="0" tIns="0" rIns="0" bIns="0" rtlCol="0" anchor="t">
            <a:spAutoFit/>
          </a:bodyPr>
          <a:lstStyle/>
          <a:p>
            <a:pPr marL="457200" indent="-457200" algn="l">
              <a:lnSpc>
                <a:spcPts val="3640"/>
              </a:lnSpc>
              <a:buFont typeface="Wingdings" panose="05000000000000000000" pitchFamily="2" charset="2"/>
              <a:buChar char="ü"/>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異文化体験と国際理解</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marL="457200" indent="-457200" algn="l">
              <a:lnSpc>
                <a:spcPts val="3640"/>
              </a:lnSpc>
              <a:buFont typeface="Wingdings" panose="05000000000000000000" pitchFamily="2" charset="2"/>
              <a:buChar char="ü"/>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日本とドイツの友好・親善の促進</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marL="457200" indent="-457200" algn="l">
              <a:lnSpc>
                <a:spcPts val="3640"/>
              </a:lnSpc>
              <a:buFont typeface="Wingdings" panose="05000000000000000000" pitchFamily="2" charset="2"/>
              <a:buChar char="ü"/>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グローバル化した世界で自身の立場を認識する</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5" name="TextBox 5">
            <a:extLst>
              <a:ext uri="{FF2B5EF4-FFF2-40B4-BE49-F238E27FC236}">
                <a16:creationId xmlns:a16="http://schemas.microsoft.com/office/drawing/2014/main" id="{6ABD32B1-523D-C460-A3B2-D0F28CE48BCF}"/>
              </a:ext>
            </a:extLst>
          </p:cNvPr>
          <p:cNvSpPr txBox="1"/>
          <p:nvPr/>
        </p:nvSpPr>
        <p:spPr>
          <a:xfrm>
            <a:off x="6380400" y="2705100"/>
            <a:ext cx="2846446" cy="470898"/>
          </a:xfrm>
          <a:prstGeom prst="rect">
            <a:avLst/>
          </a:prstGeom>
        </p:spPr>
        <p:txBody>
          <a:bodyPr lIns="0" tIns="0" rIns="0" bIns="0" rtlCol="0" anchor="ctr">
            <a:spAutoFit/>
          </a:bodyPr>
          <a:lstStyle/>
          <a:p>
            <a:pPr algn="l">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第</a:t>
            </a:r>
            <a:r>
              <a:rPr lang="en-US" altLang="ja-JP"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1</a:t>
            </a: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回</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7" name="TextBox 7">
            <a:extLst>
              <a:ext uri="{FF2B5EF4-FFF2-40B4-BE49-F238E27FC236}">
                <a16:creationId xmlns:a16="http://schemas.microsoft.com/office/drawing/2014/main" id="{DDF38BB0-5E85-9554-7197-F6AC376CD493}"/>
              </a:ext>
            </a:extLst>
          </p:cNvPr>
          <p:cNvSpPr txBox="1"/>
          <p:nvPr/>
        </p:nvSpPr>
        <p:spPr>
          <a:xfrm>
            <a:off x="6380400" y="3497726"/>
            <a:ext cx="2846446" cy="470898"/>
          </a:xfrm>
          <a:prstGeom prst="rect">
            <a:avLst/>
          </a:prstGeom>
        </p:spPr>
        <p:txBody>
          <a:bodyPr lIns="0" tIns="0" rIns="0" bIns="0" rtlCol="0" anchor="ctr">
            <a:spAutoFit/>
          </a:bodyPr>
          <a:lstStyle/>
          <a:p>
            <a:pPr algn="l">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目的</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9" name="TextBox 9">
            <a:extLst>
              <a:ext uri="{FF2B5EF4-FFF2-40B4-BE49-F238E27FC236}">
                <a16:creationId xmlns:a16="http://schemas.microsoft.com/office/drawing/2014/main" id="{BDCEEB3A-F971-5BC0-BBB8-AD64DCFAAB8A}"/>
              </a:ext>
            </a:extLst>
          </p:cNvPr>
          <p:cNvSpPr txBox="1"/>
          <p:nvPr/>
        </p:nvSpPr>
        <p:spPr>
          <a:xfrm>
            <a:off x="6380400" y="5127455"/>
            <a:ext cx="2916000" cy="470898"/>
          </a:xfrm>
          <a:prstGeom prst="rect">
            <a:avLst/>
          </a:prstGeom>
        </p:spPr>
        <p:txBody>
          <a:bodyPr lIns="0" tIns="0" rIns="0" bIns="0" rtlCol="0" anchor="t">
            <a:spAutoFit/>
          </a:bodyPr>
          <a:lstStyle/>
          <a:p>
            <a:pPr algn="l">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交流相手</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12" name="TextBox 12">
            <a:extLst>
              <a:ext uri="{FF2B5EF4-FFF2-40B4-BE49-F238E27FC236}">
                <a16:creationId xmlns:a16="http://schemas.microsoft.com/office/drawing/2014/main" id="{8781EDD6-370D-97E3-2515-590289200905}"/>
              </a:ext>
            </a:extLst>
          </p:cNvPr>
          <p:cNvSpPr txBox="1"/>
          <p:nvPr/>
        </p:nvSpPr>
        <p:spPr>
          <a:xfrm>
            <a:off x="9220669" y="2716355"/>
            <a:ext cx="8038631" cy="394339"/>
          </a:xfrm>
          <a:prstGeom prst="rect">
            <a:avLst/>
          </a:prstGeom>
        </p:spPr>
        <p:txBody>
          <a:bodyPr lIns="0" tIns="0" rIns="0" bIns="0" rtlCol="0" anchor="t">
            <a:spAutoFit/>
          </a:bodyPr>
          <a:lstStyle/>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昭和</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49</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1974</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）年</a:t>
            </a:r>
            <a:endParaRPr lang="en-US"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26" name="TextBox 4">
            <a:extLst>
              <a:ext uri="{FF2B5EF4-FFF2-40B4-BE49-F238E27FC236}">
                <a16:creationId xmlns:a16="http://schemas.microsoft.com/office/drawing/2014/main" id="{BC446A99-BA5E-56D9-2A45-318C6AEB07D0}"/>
              </a:ext>
            </a:extLst>
          </p:cNvPr>
          <p:cNvSpPr txBox="1"/>
          <p:nvPr/>
        </p:nvSpPr>
        <p:spPr>
          <a:xfrm>
            <a:off x="9220668" y="5127455"/>
            <a:ext cx="5333532" cy="394339"/>
          </a:xfrm>
          <a:prstGeom prst="rect">
            <a:avLst/>
          </a:prstGeom>
        </p:spPr>
        <p:txBody>
          <a:bodyPr wrap="square" lIns="0" tIns="0" rIns="0" bIns="0" rtlCol="0" anchor="t">
            <a:spAutoFit/>
          </a:bodyPr>
          <a:lstStyle/>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ドイツスポーツユーゲント（</a:t>
            </a:r>
            <a:r>
              <a:rPr lang="en-US" altLang="ja-JP" sz="2600" dirty="0" err="1">
                <a:solidFill>
                  <a:srgbClr val="000000"/>
                </a:solidFill>
                <a:latin typeface="BIZ UDPゴシック" panose="020B0400000000000000" pitchFamily="50" charset="-128"/>
                <a:ea typeface="BIZ UDPゴシック" panose="020B0400000000000000" pitchFamily="50" charset="-128"/>
                <a:cs typeface="M+"/>
                <a:sym typeface="M+"/>
              </a:rPr>
              <a:t>dsj</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a:t>
            </a:r>
            <a:endParaRPr lang="en-US"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pic>
        <p:nvPicPr>
          <p:cNvPr id="6" name="図 5" descr="ダイアグラム&#10;&#10;自動的に生成された説明">
            <a:extLst>
              <a:ext uri="{FF2B5EF4-FFF2-40B4-BE49-F238E27FC236}">
                <a16:creationId xmlns:a16="http://schemas.microsoft.com/office/drawing/2014/main" id="{31033F01-2FC4-CD49-7762-7F48B6214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517549"/>
            <a:ext cx="5126491" cy="5219700"/>
          </a:xfrm>
          <a:prstGeom prst="rect">
            <a:avLst/>
          </a:prstGeom>
        </p:spPr>
      </p:pic>
      <p:sp>
        <p:nvSpPr>
          <p:cNvPr id="8" name="TextBox 12">
            <a:extLst>
              <a:ext uri="{FF2B5EF4-FFF2-40B4-BE49-F238E27FC236}">
                <a16:creationId xmlns:a16="http://schemas.microsoft.com/office/drawing/2014/main" id="{9F17AFC2-DB54-C378-9ED2-01013AB941D9}"/>
              </a:ext>
            </a:extLst>
          </p:cNvPr>
          <p:cNvSpPr txBox="1"/>
          <p:nvPr/>
        </p:nvSpPr>
        <p:spPr>
          <a:xfrm>
            <a:off x="754039" y="7770295"/>
            <a:ext cx="4859791" cy="856004"/>
          </a:xfrm>
          <a:prstGeom prst="rect">
            <a:avLst/>
          </a:prstGeom>
        </p:spPr>
        <p:txBody>
          <a:bodyPr wrap="square" lIns="0" tIns="0" rIns="0" bIns="0" rtlCol="0" anchor="t">
            <a:spAutoFit/>
          </a:bodyPr>
          <a:lstStyle/>
          <a:p>
            <a:pPr algn="ctr">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↑シンボルマーク</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algn="ctr">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交流</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25</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周年にあたり作成</a:t>
            </a:r>
            <a:endParaRPr lang="en-US"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pic>
        <p:nvPicPr>
          <p:cNvPr id="1026" name="Picture 2">
            <a:hlinkClick r:id="rId3"/>
            <a:extLst>
              <a:ext uri="{FF2B5EF4-FFF2-40B4-BE49-F238E27FC236}">
                <a16:creationId xmlns:a16="http://schemas.microsoft.com/office/drawing/2014/main" id="{216DA2EA-ECE1-AA58-ACAE-9418DC34A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3867" y="5018667"/>
            <a:ext cx="2461765" cy="7362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9">
            <a:extLst>
              <a:ext uri="{FF2B5EF4-FFF2-40B4-BE49-F238E27FC236}">
                <a16:creationId xmlns:a16="http://schemas.microsoft.com/office/drawing/2014/main" id="{01A2AE35-5785-9782-A4FF-A7B55B330712}"/>
              </a:ext>
            </a:extLst>
          </p:cNvPr>
          <p:cNvSpPr txBox="1"/>
          <p:nvPr/>
        </p:nvSpPr>
        <p:spPr>
          <a:xfrm>
            <a:off x="6384949" y="5985533"/>
            <a:ext cx="2916000" cy="470898"/>
          </a:xfrm>
          <a:prstGeom prst="rect">
            <a:avLst/>
          </a:prstGeom>
        </p:spPr>
        <p:txBody>
          <a:bodyPr lIns="0" tIns="0" rIns="0" bIns="0" rtlCol="0" anchor="t">
            <a:spAutoFit/>
          </a:bodyPr>
          <a:lstStyle/>
          <a:p>
            <a:pPr algn="l">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参加者</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13" name="TextBox 4">
            <a:extLst>
              <a:ext uri="{FF2B5EF4-FFF2-40B4-BE49-F238E27FC236}">
                <a16:creationId xmlns:a16="http://schemas.microsoft.com/office/drawing/2014/main" id="{50BBD7A2-2AF7-DCCB-4CB9-BE05A3013144}"/>
              </a:ext>
            </a:extLst>
          </p:cNvPr>
          <p:cNvSpPr txBox="1"/>
          <p:nvPr/>
        </p:nvSpPr>
        <p:spPr>
          <a:xfrm>
            <a:off x="9220668" y="5985533"/>
            <a:ext cx="2916000" cy="1317668"/>
          </a:xfrm>
          <a:prstGeom prst="rect">
            <a:avLst/>
          </a:prstGeom>
        </p:spPr>
        <p:txBody>
          <a:bodyPr wrap="square" lIns="0" tIns="0" rIns="0" bIns="0" rtlCol="0" anchor="t">
            <a:spAutoFit/>
          </a:bodyPr>
          <a:lstStyle/>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団員（</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15</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24</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歳）</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引率指導者</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団長団</a:t>
            </a:r>
            <a:endParaRPr lang="en-US"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14" name="TextBox 4">
            <a:extLst>
              <a:ext uri="{FF2B5EF4-FFF2-40B4-BE49-F238E27FC236}">
                <a16:creationId xmlns:a16="http://schemas.microsoft.com/office/drawing/2014/main" id="{17B3B8BE-9AAA-CF16-ABEC-F669FA59B528}"/>
              </a:ext>
            </a:extLst>
          </p:cNvPr>
          <p:cNvSpPr txBox="1"/>
          <p:nvPr/>
        </p:nvSpPr>
        <p:spPr>
          <a:xfrm>
            <a:off x="13030200" y="6439041"/>
            <a:ext cx="4229100" cy="394339"/>
          </a:xfrm>
          <a:prstGeom prst="rect">
            <a:avLst/>
          </a:prstGeom>
        </p:spPr>
        <p:txBody>
          <a:bodyPr wrap="square" lIns="0" tIns="0" rIns="0" bIns="0" rtlCol="0" anchor="t">
            <a:spAutoFit/>
          </a:bodyPr>
          <a:lstStyle/>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両国の派遣団は</a:t>
            </a:r>
            <a:r>
              <a:rPr lang="ja-JP" altLang="en-US" sz="2600" dirty="0">
                <a:latin typeface="BIZ UDPゴシック" panose="020B0400000000000000" pitchFamily="50" charset="-128"/>
                <a:ea typeface="BIZ UDPゴシック" panose="020B0400000000000000" pitchFamily="50" charset="-128"/>
                <a:cs typeface="M+"/>
                <a:sym typeface="M+"/>
              </a:rPr>
              <a:t>最大</a:t>
            </a:r>
            <a:r>
              <a:rPr lang="en-US" altLang="ja-JP" sz="2600" dirty="0">
                <a:latin typeface="BIZ UDPゴシック" panose="020B0400000000000000" pitchFamily="50" charset="-128"/>
                <a:ea typeface="BIZ UDPゴシック" panose="020B0400000000000000" pitchFamily="50" charset="-128"/>
                <a:cs typeface="M+"/>
                <a:sym typeface="M+"/>
              </a:rPr>
              <a:t>100</a:t>
            </a:r>
            <a:r>
              <a:rPr lang="ja-JP" altLang="en-US" sz="2600" dirty="0">
                <a:latin typeface="BIZ UDPゴシック" panose="020B0400000000000000" pitchFamily="50" charset="-128"/>
                <a:ea typeface="BIZ UDPゴシック" panose="020B0400000000000000" pitchFamily="50" charset="-128"/>
                <a:cs typeface="M+"/>
                <a:sym typeface="M+"/>
              </a:rPr>
              <a:t>名</a:t>
            </a:r>
            <a:endParaRPr lang="en-US" sz="2600" dirty="0">
              <a:latin typeface="BIZ UDPゴシック" panose="020B0400000000000000" pitchFamily="50" charset="-128"/>
              <a:ea typeface="BIZ UDPゴシック" panose="020B0400000000000000" pitchFamily="50" charset="-128"/>
              <a:cs typeface="M+"/>
              <a:sym typeface="M+"/>
            </a:endParaRPr>
          </a:p>
        </p:txBody>
      </p:sp>
      <p:sp>
        <p:nvSpPr>
          <p:cNvPr id="15" name="二等辺三角形 14">
            <a:extLst>
              <a:ext uri="{FF2B5EF4-FFF2-40B4-BE49-F238E27FC236}">
                <a16:creationId xmlns:a16="http://schemas.microsoft.com/office/drawing/2014/main" id="{A3740DCE-DB7A-75F9-DC3C-6F373C3D94F1}"/>
              </a:ext>
            </a:extLst>
          </p:cNvPr>
          <p:cNvSpPr/>
          <p:nvPr/>
        </p:nvSpPr>
        <p:spPr>
          <a:xfrm rot="5400000">
            <a:off x="11799146" y="6507036"/>
            <a:ext cx="1141515" cy="274660"/>
          </a:xfrm>
          <a:prstGeom prst="triangle">
            <a:avLst/>
          </a:prstGeom>
          <a:solidFill>
            <a:srgbClr val="B79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TextBox 3">
            <a:extLst>
              <a:ext uri="{FF2B5EF4-FFF2-40B4-BE49-F238E27FC236}">
                <a16:creationId xmlns:a16="http://schemas.microsoft.com/office/drawing/2014/main" id="{91231A08-0B97-5377-B6DA-D1C5C6CD4A17}"/>
              </a:ext>
            </a:extLst>
          </p:cNvPr>
          <p:cNvSpPr txBox="1"/>
          <p:nvPr/>
        </p:nvSpPr>
        <p:spPr>
          <a:xfrm>
            <a:off x="1428724" y="487499"/>
            <a:ext cx="15430553" cy="1584921"/>
          </a:xfrm>
          <a:prstGeom prst="rect">
            <a:avLst/>
          </a:prstGeom>
        </p:spPr>
        <p:txBody>
          <a:bodyPr wrap="square" lIns="0" tIns="0" rIns="0" bIns="0" rtlCol="0" anchor="t">
            <a:spAutoFit/>
          </a:bodyPr>
          <a:lstStyle/>
          <a:p>
            <a:pPr algn="l">
              <a:lnSpc>
                <a:spcPts val="6719"/>
              </a:lnSpc>
            </a:pPr>
            <a:r>
              <a:rPr lang="ja-JP" altLang="en-US" sz="4400" b="1" spc="479" dirty="0">
                <a:solidFill>
                  <a:srgbClr val="B79813"/>
                </a:solidFill>
                <a:latin typeface="BIZ UDPゴシック" panose="020B0400000000000000" pitchFamily="50" charset="-128"/>
                <a:ea typeface="BIZ UDPゴシック" panose="020B0400000000000000" pitchFamily="50" charset="-128"/>
                <a:cs typeface="M+ Bold"/>
                <a:sym typeface="M+ Bold"/>
              </a:rPr>
              <a:t>　「日独スポーツ少年団同時交流」は、日本とドイツの間で</a:t>
            </a:r>
            <a:endParaRPr lang="en-US" altLang="ja-JP" sz="4400"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a:p>
            <a:pPr algn="l">
              <a:lnSpc>
                <a:spcPts val="6719"/>
              </a:lnSpc>
            </a:pPr>
            <a:r>
              <a:rPr lang="ja-JP" altLang="en-US" sz="4400" b="1" spc="479" dirty="0">
                <a:solidFill>
                  <a:srgbClr val="B79813"/>
                </a:solidFill>
                <a:latin typeface="BIZ UDPゴシック" panose="020B0400000000000000" pitchFamily="50" charset="-128"/>
                <a:ea typeface="BIZ UDPゴシック" panose="020B0400000000000000" pitchFamily="50" charset="-128"/>
                <a:cs typeface="M+ Bold"/>
                <a:sym typeface="M+ Bold"/>
              </a:rPr>
              <a:t>行われる、スポーツを通じた青少年の交流活動です。</a:t>
            </a:r>
            <a:endParaRPr lang="en-US" sz="4400" b="1" spc="479"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17" name="TextBox 9">
            <a:extLst>
              <a:ext uri="{FF2B5EF4-FFF2-40B4-BE49-F238E27FC236}">
                <a16:creationId xmlns:a16="http://schemas.microsoft.com/office/drawing/2014/main" id="{5E86D067-B700-6B06-C27E-48DF4DDF2955}"/>
              </a:ext>
            </a:extLst>
          </p:cNvPr>
          <p:cNvSpPr txBox="1"/>
          <p:nvPr/>
        </p:nvSpPr>
        <p:spPr>
          <a:xfrm>
            <a:off x="6380400" y="7688715"/>
            <a:ext cx="2916000" cy="470898"/>
          </a:xfrm>
          <a:prstGeom prst="rect">
            <a:avLst/>
          </a:prstGeom>
        </p:spPr>
        <p:txBody>
          <a:bodyPr lIns="0" tIns="0" rIns="0" bIns="0" rtlCol="0" anchor="t">
            <a:spAutoFit/>
          </a:bodyPr>
          <a:lstStyle/>
          <a:p>
            <a:pPr algn="l">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交流内容</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18" name="TextBox 4">
            <a:extLst>
              <a:ext uri="{FF2B5EF4-FFF2-40B4-BE49-F238E27FC236}">
                <a16:creationId xmlns:a16="http://schemas.microsoft.com/office/drawing/2014/main" id="{46D8486C-C56B-2111-4421-79FAD68B8101}"/>
              </a:ext>
            </a:extLst>
          </p:cNvPr>
          <p:cNvSpPr txBox="1"/>
          <p:nvPr/>
        </p:nvSpPr>
        <p:spPr>
          <a:xfrm>
            <a:off x="9218359" y="7689792"/>
            <a:ext cx="3455814" cy="856004"/>
          </a:xfrm>
          <a:prstGeom prst="rect">
            <a:avLst/>
          </a:prstGeom>
        </p:spPr>
        <p:txBody>
          <a:bodyPr wrap="square" lIns="0" tIns="0" rIns="0" bIns="0" rtlCol="0" anchor="t">
            <a:spAutoFit/>
          </a:bodyPr>
          <a:lstStyle/>
          <a:p>
            <a:pPr marL="457200" indent="-457200" algn="l">
              <a:lnSpc>
                <a:spcPts val="3640"/>
              </a:lnSpc>
              <a:buFont typeface="Wingdings" panose="05000000000000000000" pitchFamily="2" charset="2"/>
              <a:buChar char="ü"/>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スポーツ交流</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marL="457200" indent="-457200" algn="l">
              <a:lnSpc>
                <a:spcPts val="3640"/>
              </a:lnSpc>
              <a:buFont typeface="Wingdings" panose="05000000000000000000" pitchFamily="2" charset="2"/>
              <a:buChar char="ü"/>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文化交流</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19" name="TextBox 4">
            <a:extLst>
              <a:ext uri="{FF2B5EF4-FFF2-40B4-BE49-F238E27FC236}">
                <a16:creationId xmlns:a16="http://schemas.microsoft.com/office/drawing/2014/main" id="{9366B078-F726-2CD6-30DE-3598E58A3CC9}"/>
              </a:ext>
            </a:extLst>
          </p:cNvPr>
          <p:cNvSpPr txBox="1"/>
          <p:nvPr/>
        </p:nvSpPr>
        <p:spPr>
          <a:xfrm>
            <a:off x="12134359" y="7688715"/>
            <a:ext cx="3732281" cy="856004"/>
          </a:xfrm>
          <a:prstGeom prst="rect">
            <a:avLst/>
          </a:prstGeom>
        </p:spPr>
        <p:txBody>
          <a:bodyPr wrap="square" lIns="0" tIns="0" rIns="0" bIns="0" rtlCol="0" anchor="t">
            <a:spAutoFit/>
          </a:bodyPr>
          <a:lstStyle/>
          <a:p>
            <a:pPr marL="457200" indent="-457200" algn="l">
              <a:lnSpc>
                <a:spcPts val="3640"/>
              </a:lnSpc>
              <a:buFont typeface="Wingdings" panose="05000000000000000000" pitchFamily="2" charset="2"/>
              <a:buChar char="ü"/>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ディスカッション</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a:p>
            <a:pPr marL="457200" indent="-457200" algn="l">
              <a:lnSpc>
                <a:spcPts val="3640"/>
              </a:lnSpc>
              <a:buFont typeface="Wingdings" panose="05000000000000000000" pitchFamily="2" charset="2"/>
              <a:buChar char="ü"/>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ホームステイ</a:t>
            </a:r>
            <a:endPar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20" name="TextBox 9">
            <a:extLst>
              <a:ext uri="{FF2B5EF4-FFF2-40B4-BE49-F238E27FC236}">
                <a16:creationId xmlns:a16="http://schemas.microsoft.com/office/drawing/2014/main" id="{2762CCFB-8C53-ADBF-B6CD-D0BF712272C6}"/>
              </a:ext>
            </a:extLst>
          </p:cNvPr>
          <p:cNvSpPr txBox="1"/>
          <p:nvPr/>
        </p:nvSpPr>
        <p:spPr>
          <a:xfrm>
            <a:off x="6380400" y="8932387"/>
            <a:ext cx="2916000" cy="470898"/>
          </a:xfrm>
          <a:prstGeom prst="rect">
            <a:avLst/>
          </a:prstGeom>
        </p:spPr>
        <p:txBody>
          <a:bodyPr lIns="0" tIns="0" rIns="0" bIns="0" rtlCol="0" anchor="t">
            <a:spAutoFit/>
          </a:bodyPr>
          <a:lstStyle/>
          <a:p>
            <a:pPr algn="l">
              <a:lnSpc>
                <a:spcPts val="4340"/>
              </a:lnSpc>
            </a:pPr>
            <a:r>
              <a:rPr lang="ja-JP" alt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rPr>
              <a:t>実施時期</a:t>
            </a:r>
            <a:endParaRPr lang="en-US" sz="3100" b="1" spc="310" dirty="0">
              <a:solidFill>
                <a:srgbClr val="B79813"/>
              </a:solidFill>
              <a:latin typeface="BIZ UDPゴシック" panose="020B0400000000000000" pitchFamily="50" charset="-128"/>
              <a:ea typeface="BIZ UDPゴシック" panose="020B0400000000000000" pitchFamily="50" charset="-128"/>
              <a:cs typeface="M+ Bold"/>
              <a:sym typeface="M+ Bold"/>
            </a:endParaRPr>
          </a:p>
        </p:txBody>
      </p:sp>
      <p:sp>
        <p:nvSpPr>
          <p:cNvPr id="22" name="TextBox 4">
            <a:extLst>
              <a:ext uri="{FF2B5EF4-FFF2-40B4-BE49-F238E27FC236}">
                <a16:creationId xmlns:a16="http://schemas.microsoft.com/office/drawing/2014/main" id="{15C4FD80-8042-859E-604E-2A04FCEDB908}"/>
              </a:ext>
            </a:extLst>
          </p:cNvPr>
          <p:cNvSpPr txBox="1"/>
          <p:nvPr/>
        </p:nvSpPr>
        <p:spPr>
          <a:xfrm>
            <a:off x="9218358" y="8937900"/>
            <a:ext cx="8460042" cy="394339"/>
          </a:xfrm>
          <a:prstGeom prst="rect">
            <a:avLst/>
          </a:prstGeom>
        </p:spPr>
        <p:txBody>
          <a:bodyPr wrap="square" lIns="0" tIns="0" rIns="0" bIns="0" rtlCol="0" anchor="t">
            <a:spAutoFit/>
          </a:bodyPr>
          <a:lstStyle/>
          <a:p>
            <a:pPr algn="l">
              <a:lnSpc>
                <a:spcPts val="3640"/>
              </a:lnSpc>
            </a:pP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夏季休暇期間中（</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7</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月下旬～</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8</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月中旬）の</a:t>
            </a:r>
            <a:r>
              <a:rPr lang="en-US" altLang="ja-JP" sz="2600" dirty="0">
                <a:solidFill>
                  <a:srgbClr val="000000"/>
                </a:solidFill>
                <a:latin typeface="BIZ UDPゴシック" panose="020B0400000000000000" pitchFamily="50" charset="-128"/>
                <a:ea typeface="BIZ UDPゴシック" panose="020B0400000000000000" pitchFamily="50" charset="-128"/>
                <a:cs typeface="M+"/>
                <a:sym typeface="M+"/>
              </a:rPr>
              <a:t>2</a:t>
            </a:r>
            <a:r>
              <a:rPr lang="ja-JP" altLang="en-US" sz="2600" dirty="0">
                <a:solidFill>
                  <a:srgbClr val="000000"/>
                </a:solidFill>
                <a:latin typeface="BIZ UDPゴシック" panose="020B0400000000000000" pitchFamily="50" charset="-128"/>
                <a:ea typeface="BIZ UDPゴシック" panose="020B0400000000000000" pitchFamily="50" charset="-128"/>
                <a:cs typeface="M+"/>
                <a:sym typeface="M+"/>
              </a:rPr>
              <a:t>週間</a:t>
            </a:r>
            <a:endParaRPr lang="en-US" sz="2600" dirty="0">
              <a:solidFill>
                <a:srgbClr val="000000"/>
              </a:solidFill>
              <a:latin typeface="BIZ UDPゴシック" panose="020B0400000000000000" pitchFamily="50" charset="-128"/>
              <a:ea typeface="BIZ UDPゴシック" panose="020B0400000000000000" pitchFamily="50" charset="-128"/>
              <a:cs typeface="M+"/>
              <a:sym typeface="M+"/>
            </a:endParaRPr>
          </a:p>
        </p:txBody>
      </p:sp>
      <p:sp>
        <p:nvSpPr>
          <p:cNvPr id="3" name="フッター プレースホルダー 2">
            <a:extLst>
              <a:ext uri="{FF2B5EF4-FFF2-40B4-BE49-F238E27FC236}">
                <a16:creationId xmlns:a16="http://schemas.microsoft.com/office/drawing/2014/main" id="{907B3097-11AD-6199-19FC-19E00720C3AC}"/>
              </a:ext>
            </a:extLst>
          </p:cNvPr>
          <p:cNvSpPr>
            <a:spLocks noGrp="1"/>
          </p:cNvSpPr>
          <p:nvPr/>
        </p:nvSpPr>
        <p:spPr>
          <a:xfrm>
            <a:off x="6852249" y="9921875"/>
            <a:ext cx="458350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400" dirty="0">
                <a:latin typeface="BIZ UDPゴシック" panose="020B0400000000000000" pitchFamily="50" charset="-128"/>
                <a:ea typeface="BIZ UDPゴシック" panose="020B0400000000000000" pitchFamily="50" charset="-128"/>
              </a:rPr>
              <a:t>©202</a:t>
            </a:r>
            <a:r>
              <a:rPr kumimoji="1" lang="ja-JP" altLang="en-US" sz="1400" dirty="0">
                <a:latin typeface="BIZ UDPゴシック" panose="020B0400000000000000" pitchFamily="50" charset="-128"/>
                <a:ea typeface="BIZ UDPゴシック" panose="020B0400000000000000" pitchFamily="50" charset="-128"/>
              </a:rPr>
              <a:t>５</a:t>
            </a:r>
            <a:r>
              <a:rPr kumimoji="1" lang="en-US" altLang="ja-JP" sz="1400" dirty="0">
                <a:latin typeface="BIZ UDPゴシック" panose="020B0400000000000000" pitchFamily="50" charset="-128"/>
                <a:ea typeface="BIZ UDPゴシック" panose="020B0400000000000000" pitchFamily="50" charset="-128"/>
              </a:rPr>
              <a:t> Japan Sport Association.</a:t>
            </a:r>
            <a:endParaRPr kumimoji="1"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76340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562D4E4AB8FA54B937033B0E0792CC4" ma:contentTypeVersion="16" ma:contentTypeDescription="新しいドキュメントを作成します。" ma:contentTypeScope="" ma:versionID="3f700a7c7ef2f09e5674b0d06f0a1edd">
  <xsd:schema xmlns:xsd="http://www.w3.org/2001/XMLSchema" xmlns:xs="http://www.w3.org/2001/XMLSchema" xmlns:p="http://schemas.microsoft.com/office/2006/metadata/properties" xmlns:ns2="bfb0fc09-ec9a-4dc1-9d23-62ec0e5e2186" xmlns:ns3="6fe8b568-94e6-4d2e-9294-75e77c5b1b87" targetNamespace="http://schemas.microsoft.com/office/2006/metadata/properties" ma:root="true" ma:fieldsID="e95360b7307af8e65e98bdf8011aa2b3" ns2:_="" ns3:_="">
    <xsd:import namespace="bfb0fc09-ec9a-4dc1-9d23-62ec0e5e2186"/>
    <xsd:import namespace="6fe8b568-94e6-4d2e-9294-75e77c5b1b8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b0fc09-ec9a-4dc1-9d23-62ec0e5e21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b41255c0-9e87-4f3d-ab81-1c954dd1312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e8b568-94e6-4d2e-9294-75e77c5b1b8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d43121d-6e98-4efa-ba5e-a1196f9e4dcc}" ma:internalName="TaxCatchAll" ma:showField="CatchAllData" ma:web="6fe8b568-94e6-4d2e-9294-75e77c5b1b8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fe8b568-94e6-4d2e-9294-75e77c5b1b87" xsi:nil="true"/>
    <lcf76f155ced4ddcb4097134ff3c332f xmlns="bfb0fc09-ec9a-4dc1-9d23-62ec0e5e218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91C397-E619-4629-B443-91E9FA55D630}"/>
</file>

<file path=customXml/itemProps2.xml><?xml version="1.0" encoding="utf-8"?>
<ds:datastoreItem xmlns:ds="http://schemas.openxmlformats.org/officeDocument/2006/customXml" ds:itemID="{2C2F3E23-65DF-49F3-B41F-B2242163C996}"/>
</file>

<file path=customXml/itemProps3.xml><?xml version="1.0" encoding="utf-8"?>
<ds:datastoreItem xmlns:ds="http://schemas.openxmlformats.org/officeDocument/2006/customXml" ds:itemID="{C8CA439E-D074-4826-98F8-64EAFD63E428}"/>
</file>

<file path=docProps/app.xml><?xml version="1.0" encoding="utf-8"?>
<Properties xmlns="http://schemas.openxmlformats.org/officeDocument/2006/extended-properties" xmlns:vt="http://schemas.openxmlformats.org/officeDocument/2006/docPropsVTypes">
  <TotalTime>752</TotalTime>
  <Words>1761</Words>
  <Application>Microsoft Office PowerPoint</Application>
  <PresentationFormat>ユーザー設定</PresentationFormat>
  <Paragraphs>310</Paragraphs>
  <Slides>20</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游ゴシック</vt:lpstr>
      <vt:lpstr>Calibri</vt:lpstr>
      <vt:lpstr>BIZ UDPゴシック</vt:lpstr>
      <vt:lpstr>Arial</vt:lpstr>
      <vt:lpstr>ＭＳ Ｐ明朝</vt:lpstr>
      <vt:lpstr>Wingdings</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プレゼンテーション　会社紹介　シンプル　ベージュ</dc:title>
  <cp:lastModifiedBy>岡本 咲子</cp:lastModifiedBy>
  <cp:revision>171</cp:revision>
  <dcterms:created xsi:type="dcterms:W3CDTF">2006-08-16T00:00:00Z</dcterms:created>
  <dcterms:modified xsi:type="dcterms:W3CDTF">2025-12-05T02:46:36Z</dcterms:modified>
  <dc:identifier>DAGX1kGNEDE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0x0101006562D4E4AB8FA54B937033B0E0792CC4</vt:lpwstr>
  </property>
  <property fmtid="{D5CDD505-2E9C-101B-9397-08002B2CF9AE}" pid="3" name="MediaServiceImageTags">
    <vt:lpwstr/>
  </property>
</Properties>
</file>